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1210" r:id="rId4"/>
    <p:sldId id="1265" r:id="rId5"/>
    <p:sldId id="1170" r:id="rId6"/>
    <p:sldId id="1204" r:id="rId7"/>
    <p:sldId id="1178" r:id="rId8"/>
    <p:sldId id="1179" r:id="rId9"/>
    <p:sldId id="1180" r:id="rId10"/>
    <p:sldId id="1185" r:id="rId11"/>
    <p:sldId id="1186" r:id="rId12"/>
    <p:sldId id="1187" r:id="rId13"/>
    <p:sldId id="1188" r:id="rId14"/>
    <p:sldId id="1189" r:id="rId15"/>
    <p:sldId id="272" r:id="rId16"/>
    <p:sldId id="288" r:id="rId17"/>
    <p:sldId id="273" r:id="rId18"/>
    <p:sldId id="274" r:id="rId19"/>
    <p:sldId id="275" r:id="rId20"/>
    <p:sldId id="276" r:id="rId21"/>
    <p:sldId id="258" r:id="rId22"/>
    <p:sldId id="1260" r:id="rId23"/>
    <p:sldId id="1261" r:id="rId24"/>
    <p:sldId id="1262" r:id="rId25"/>
    <p:sldId id="1263" r:id="rId26"/>
    <p:sldId id="1264" r:id="rId27"/>
    <p:sldId id="263" r:id="rId28"/>
    <p:sldId id="1208" r:id="rId29"/>
    <p:sldId id="1190" r:id="rId30"/>
    <p:sldId id="1193" r:id="rId31"/>
    <p:sldId id="1194" r:id="rId32"/>
    <p:sldId id="1195" r:id="rId33"/>
    <p:sldId id="1206" r:id="rId34"/>
    <p:sldId id="1196" r:id="rId35"/>
    <p:sldId id="1197" r:id="rId36"/>
    <p:sldId id="1207" r:id="rId37"/>
    <p:sldId id="1238" r:id="rId38"/>
    <p:sldId id="287" r:id="rId39"/>
  </p:sldIdLst>
  <p:sldSz cx="9144000" cy="6858000" type="screen4x3"/>
  <p:notesSz cx="68580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1" roundtripDataSignature="AMtx7mjuymBS8cX7+sO5W+eYuH5y170J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101C73-370A-498A-80AA-BB5072BF48DD}">
  <a:tblStyle styleId="{AD101C73-370A-498A-80AA-BB5072BF48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D12D92-C929-4C9C-B714-6BA9A720EB16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FEBCE2B0-726E-4217-87B3-1E36F9FDD997}">
      <dgm:prSet phldrT="[Texto]"/>
      <dgm:spPr/>
      <dgm:t>
        <a:bodyPr/>
        <a:lstStyle/>
        <a:p>
          <a:r>
            <a:rPr lang="es-CL" dirty="0"/>
            <a:t>Desarrollo</a:t>
          </a:r>
        </a:p>
      </dgm:t>
    </dgm:pt>
    <dgm:pt modelId="{327A141D-214C-4218-B7A9-FF2CD5C8E1EA}" type="parTrans" cxnId="{ECE3246E-1B09-4A88-BA7B-42DA6BFFA91E}">
      <dgm:prSet/>
      <dgm:spPr/>
      <dgm:t>
        <a:bodyPr/>
        <a:lstStyle/>
        <a:p>
          <a:endParaRPr lang="es-CL"/>
        </a:p>
      </dgm:t>
    </dgm:pt>
    <dgm:pt modelId="{5881C8FF-0E26-4329-9FB8-F0F872DDB042}" type="sibTrans" cxnId="{ECE3246E-1B09-4A88-BA7B-42DA6BFFA91E}">
      <dgm:prSet/>
      <dgm:spPr/>
      <dgm:t>
        <a:bodyPr/>
        <a:lstStyle/>
        <a:p>
          <a:endParaRPr lang="es-CL" dirty="0"/>
        </a:p>
      </dgm:t>
    </dgm:pt>
    <dgm:pt modelId="{0E83F6E3-5B70-46D1-BB78-AA3329F94991}">
      <dgm:prSet phldrT="[Texto]"/>
      <dgm:spPr/>
      <dgm:t>
        <a:bodyPr/>
        <a:lstStyle/>
        <a:p>
          <a:r>
            <a:rPr lang="es-CL" dirty="0"/>
            <a:t>Holding</a:t>
          </a:r>
        </a:p>
      </dgm:t>
    </dgm:pt>
    <dgm:pt modelId="{4A7A7917-32FF-4232-A231-21B74A6D0244}" type="parTrans" cxnId="{40EDCA0F-63C4-4D15-92B0-1E9D285FFED6}">
      <dgm:prSet/>
      <dgm:spPr/>
      <dgm:t>
        <a:bodyPr/>
        <a:lstStyle/>
        <a:p>
          <a:endParaRPr lang="es-CL"/>
        </a:p>
      </dgm:t>
    </dgm:pt>
    <dgm:pt modelId="{99642EA0-DF31-4037-AB42-B35A18626E7D}" type="sibTrans" cxnId="{40EDCA0F-63C4-4D15-92B0-1E9D285FFED6}">
      <dgm:prSet/>
      <dgm:spPr/>
      <dgm:t>
        <a:bodyPr/>
        <a:lstStyle/>
        <a:p>
          <a:endParaRPr lang="es-CL" dirty="0"/>
        </a:p>
      </dgm:t>
    </dgm:pt>
    <dgm:pt modelId="{6A7EA372-F74B-4AEB-88CC-FE68A28CBC65}">
      <dgm:prSet phldrT="[Texto]"/>
      <dgm:spPr/>
      <dgm:t>
        <a:bodyPr/>
        <a:lstStyle/>
        <a:p>
          <a:r>
            <a:rPr lang="es-CL" dirty="0"/>
            <a:t>Datos</a:t>
          </a:r>
        </a:p>
      </dgm:t>
    </dgm:pt>
    <dgm:pt modelId="{60BF179A-A8E8-4785-B88A-7E0B1FA3A3C9}" type="parTrans" cxnId="{01E3BC3A-3396-4214-A4AC-DEBB1045C90D}">
      <dgm:prSet/>
      <dgm:spPr/>
      <dgm:t>
        <a:bodyPr/>
        <a:lstStyle/>
        <a:p>
          <a:endParaRPr lang="es-CL"/>
        </a:p>
      </dgm:t>
    </dgm:pt>
    <dgm:pt modelId="{5136FFDA-F17C-4C99-ABD7-94A765810829}" type="sibTrans" cxnId="{01E3BC3A-3396-4214-A4AC-DEBB1045C90D}">
      <dgm:prSet/>
      <dgm:spPr/>
      <dgm:t>
        <a:bodyPr/>
        <a:lstStyle/>
        <a:p>
          <a:endParaRPr lang="es-CL"/>
        </a:p>
      </dgm:t>
    </dgm:pt>
    <dgm:pt modelId="{4EC557F2-AE0F-4DCF-8E18-3C22E28F3FD8}">
      <dgm:prSet phldrT="[Texto]"/>
      <dgm:spPr/>
      <dgm:t>
        <a:bodyPr/>
        <a:lstStyle/>
        <a:p>
          <a:r>
            <a:rPr lang="es-CL" dirty="0"/>
            <a:t>Empresa 1</a:t>
          </a:r>
        </a:p>
      </dgm:t>
    </dgm:pt>
    <dgm:pt modelId="{2CAAFC24-463F-4A68-9763-B8C354C41299}" type="parTrans" cxnId="{857C78DD-6C80-4278-A16D-5B0CBDC47BC2}">
      <dgm:prSet/>
      <dgm:spPr/>
      <dgm:t>
        <a:bodyPr/>
        <a:lstStyle/>
        <a:p>
          <a:endParaRPr lang="es-CL"/>
        </a:p>
      </dgm:t>
    </dgm:pt>
    <dgm:pt modelId="{823E949D-2B04-4914-8D00-9EB8BF6569F9}" type="sibTrans" cxnId="{857C78DD-6C80-4278-A16D-5B0CBDC47BC2}">
      <dgm:prSet/>
      <dgm:spPr/>
      <dgm:t>
        <a:bodyPr/>
        <a:lstStyle/>
        <a:p>
          <a:endParaRPr lang="es-CL"/>
        </a:p>
      </dgm:t>
    </dgm:pt>
    <dgm:pt modelId="{E5E5DF23-6AA6-4C15-83D7-92FE6DC8CD28}">
      <dgm:prSet phldrT="[Texto]"/>
      <dgm:spPr/>
      <dgm:t>
        <a:bodyPr/>
        <a:lstStyle/>
        <a:p>
          <a:r>
            <a:rPr lang="es-CL" dirty="0"/>
            <a:t>Empresa 2, etc.</a:t>
          </a:r>
        </a:p>
      </dgm:t>
    </dgm:pt>
    <dgm:pt modelId="{A33DC32F-E298-4871-9A42-BB9DE183F730}" type="parTrans" cxnId="{E162F535-DC07-48BB-B33B-B868FACA7BDF}">
      <dgm:prSet/>
      <dgm:spPr/>
      <dgm:t>
        <a:bodyPr/>
        <a:lstStyle/>
        <a:p>
          <a:endParaRPr lang="es-CL"/>
        </a:p>
      </dgm:t>
    </dgm:pt>
    <dgm:pt modelId="{688FF270-175A-4CF0-9664-05CC993D411C}" type="sibTrans" cxnId="{E162F535-DC07-48BB-B33B-B868FACA7BDF}">
      <dgm:prSet/>
      <dgm:spPr/>
      <dgm:t>
        <a:bodyPr/>
        <a:lstStyle/>
        <a:p>
          <a:endParaRPr lang="es-CL"/>
        </a:p>
      </dgm:t>
    </dgm:pt>
    <dgm:pt modelId="{D9FB5476-43F4-4B2D-98D0-76B1AF7A9FFE}">
      <dgm:prSet phldrT="[Texto]"/>
      <dgm:spPr/>
      <dgm:t>
        <a:bodyPr/>
        <a:lstStyle/>
        <a:p>
          <a:r>
            <a:rPr lang="es-CL" dirty="0"/>
            <a:t>Datos</a:t>
          </a:r>
        </a:p>
      </dgm:t>
    </dgm:pt>
    <dgm:pt modelId="{C12F5895-579A-41E4-8EBF-1B9775530CE1}" type="parTrans" cxnId="{2F602C4A-328E-4F7D-87B0-1A613EE0CB00}">
      <dgm:prSet/>
      <dgm:spPr/>
      <dgm:t>
        <a:bodyPr/>
        <a:lstStyle/>
        <a:p>
          <a:endParaRPr lang="es-CL"/>
        </a:p>
      </dgm:t>
    </dgm:pt>
    <dgm:pt modelId="{5B6A4C09-BA99-484C-BFF5-D79AE2D11BF8}" type="sibTrans" cxnId="{2F602C4A-328E-4F7D-87B0-1A613EE0CB00}">
      <dgm:prSet/>
      <dgm:spPr/>
      <dgm:t>
        <a:bodyPr/>
        <a:lstStyle/>
        <a:p>
          <a:endParaRPr lang="es-CL"/>
        </a:p>
      </dgm:t>
    </dgm:pt>
    <dgm:pt modelId="{795A9839-DA57-4DAF-B3B8-3D47CC42EE52}">
      <dgm:prSet phldrT="[Texto]"/>
      <dgm:spPr/>
      <dgm:t>
        <a:bodyPr/>
        <a:lstStyle/>
        <a:p>
          <a:r>
            <a:rPr lang="es-CL" dirty="0"/>
            <a:t>Aplicaciones</a:t>
          </a:r>
        </a:p>
      </dgm:t>
    </dgm:pt>
    <dgm:pt modelId="{7010CAA4-C141-4A3A-843B-FD56F046271B}" type="parTrans" cxnId="{7E81555C-50D2-4480-B6F6-000685AEDC3F}">
      <dgm:prSet/>
      <dgm:spPr/>
      <dgm:t>
        <a:bodyPr/>
        <a:lstStyle/>
        <a:p>
          <a:endParaRPr lang="es-CL"/>
        </a:p>
      </dgm:t>
    </dgm:pt>
    <dgm:pt modelId="{5DB3E1CB-30EB-49B1-8A6F-614EDA6C17B4}" type="sibTrans" cxnId="{7E81555C-50D2-4480-B6F6-000685AEDC3F}">
      <dgm:prSet/>
      <dgm:spPr/>
      <dgm:t>
        <a:bodyPr/>
        <a:lstStyle/>
        <a:p>
          <a:endParaRPr lang="es-CL"/>
        </a:p>
      </dgm:t>
    </dgm:pt>
    <dgm:pt modelId="{923BEBE3-C52A-4AD0-9974-B9906E46E8A9}">
      <dgm:prSet phldrT="[Texto]"/>
      <dgm:spPr/>
      <dgm:t>
        <a:bodyPr/>
        <a:lstStyle/>
        <a:p>
          <a:r>
            <a:rPr lang="es-CL" dirty="0"/>
            <a:t>KPI</a:t>
          </a:r>
        </a:p>
      </dgm:t>
    </dgm:pt>
    <dgm:pt modelId="{41804AF1-A06E-4F3B-9DD9-CEC94F8D0EF0}" type="parTrans" cxnId="{596B4267-6965-48C8-B320-666015AB30CF}">
      <dgm:prSet/>
      <dgm:spPr/>
      <dgm:t>
        <a:bodyPr/>
        <a:lstStyle/>
        <a:p>
          <a:endParaRPr lang="es-CL"/>
        </a:p>
      </dgm:t>
    </dgm:pt>
    <dgm:pt modelId="{AF6D1166-4BF3-4232-A009-C42AEF155D94}" type="sibTrans" cxnId="{596B4267-6965-48C8-B320-666015AB30CF}">
      <dgm:prSet/>
      <dgm:spPr/>
      <dgm:t>
        <a:bodyPr/>
        <a:lstStyle/>
        <a:p>
          <a:endParaRPr lang="es-CL"/>
        </a:p>
      </dgm:t>
    </dgm:pt>
    <dgm:pt modelId="{864B3898-46A2-40FA-BF4F-621C836BC703}">
      <dgm:prSet phldrT="[Texto]"/>
      <dgm:spPr/>
      <dgm:t>
        <a:bodyPr/>
        <a:lstStyle/>
        <a:p>
          <a:r>
            <a:rPr lang="es-CL" dirty="0"/>
            <a:t>Raw</a:t>
          </a:r>
        </a:p>
      </dgm:t>
    </dgm:pt>
    <dgm:pt modelId="{675D5E61-EF01-458E-8FCE-DF07194BB79E}" type="parTrans" cxnId="{E25DCE22-C336-407D-8802-FB892E65D11B}">
      <dgm:prSet/>
      <dgm:spPr/>
      <dgm:t>
        <a:bodyPr/>
        <a:lstStyle/>
        <a:p>
          <a:endParaRPr lang="es-CL"/>
        </a:p>
      </dgm:t>
    </dgm:pt>
    <dgm:pt modelId="{B5C203CA-8A19-40DD-9835-C4EAE214FBBF}" type="sibTrans" cxnId="{E25DCE22-C336-407D-8802-FB892E65D11B}">
      <dgm:prSet/>
      <dgm:spPr/>
      <dgm:t>
        <a:bodyPr/>
        <a:lstStyle/>
        <a:p>
          <a:endParaRPr lang="es-CL"/>
        </a:p>
      </dgm:t>
    </dgm:pt>
    <dgm:pt modelId="{8273CFC2-F29D-475B-A973-6E44DF10211F}">
      <dgm:prSet phldrT="[Texto]"/>
      <dgm:spPr/>
      <dgm:t>
        <a:bodyPr/>
        <a:lstStyle/>
        <a:p>
          <a:r>
            <a:rPr lang="es-CL" dirty="0" err="1"/>
            <a:t>Preprocesado</a:t>
          </a:r>
          <a:endParaRPr lang="es-CL" dirty="0"/>
        </a:p>
      </dgm:t>
    </dgm:pt>
    <dgm:pt modelId="{48386CF3-23F3-407B-80B2-9C72ADEB4571}" type="parTrans" cxnId="{492CA2D6-D802-4658-921A-6DCD4DCABAD1}">
      <dgm:prSet/>
      <dgm:spPr/>
      <dgm:t>
        <a:bodyPr/>
        <a:lstStyle/>
        <a:p>
          <a:endParaRPr lang="es-CL"/>
        </a:p>
      </dgm:t>
    </dgm:pt>
    <dgm:pt modelId="{46F2C9DC-73B7-4EF2-99C6-8C8E6270671D}" type="sibTrans" cxnId="{492CA2D6-D802-4658-921A-6DCD4DCABAD1}">
      <dgm:prSet/>
      <dgm:spPr/>
      <dgm:t>
        <a:bodyPr/>
        <a:lstStyle/>
        <a:p>
          <a:endParaRPr lang="es-CL"/>
        </a:p>
      </dgm:t>
    </dgm:pt>
    <dgm:pt modelId="{3320B77C-1F31-473A-9623-C554F3740823}">
      <dgm:prSet phldrT="[Texto]"/>
      <dgm:spPr/>
      <dgm:t>
        <a:bodyPr/>
        <a:lstStyle/>
        <a:p>
          <a:r>
            <a:rPr lang="es-CL" dirty="0"/>
            <a:t>Procesado</a:t>
          </a:r>
        </a:p>
      </dgm:t>
    </dgm:pt>
    <dgm:pt modelId="{BDBAC9B0-E07B-4D17-A0B8-C221517EA29A}" type="parTrans" cxnId="{59CBC8BC-575B-449D-87AE-4F86AF7EC894}">
      <dgm:prSet/>
      <dgm:spPr/>
      <dgm:t>
        <a:bodyPr/>
        <a:lstStyle/>
        <a:p>
          <a:endParaRPr lang="es-CL"/>
        </a:p>
      </dgm:t>
    </dgm:pt>
    <dgm:pt modelId="{DFB7F6D2-CDAF-46A2-959A-4D4C4BCA6366}" type="sibTrans" cxnId="{59CBC8BC-575B-449D-87AE-4F86AF7EC894}">
      <dgm:prSet/>
      <dgm:spPr/>
      <dgm:t>
        <a:bodyPr/>
        <a:lstStyle/>
        <a:p>
          <a:endParaRPr lang="es-CL"/>
        </a:p>
      </dgm:t>
    </dgm:pt>
    <dgm:pt modelId="{851008C2-221C-4A09-B729-2573A0BB7EC6}">
      <dgm:prSet phldrT="[Texto]"/>
      <dgm:spPr/>
      <dgm:t>
        <a:bodyPr/>
        <a:lstStyle/>
        <a:p>
          <a:r>
            <a:rPr lang="es-CL" dirty="0"/>
            <a:t>Raw</a:t>
          </a:r>
        </a:p>
      </dgm:t>
    </dgm:pt>
    <dgm:pt modelId="{B9BE6C6A-DBB4-4B60-90EF-80D2BAD554E8}" type="parTrans" cxnId="{8CEBEB28-1A6E-424C-AAD9-D84CF30405D1}">
      <dgm:prSet/>
      <dgm:spPr/>
      <dgm:t>
        <a:bodyPr/>
        <a:lstStyle/>
        <a:p>
          <a:endParaRPr lang="es-CL"/>
        </a:p>
      </dgm:t>
    </dgm:pt>
    <dgm:pt modelId="{2D1B1CB5-2763-4A1E-86B0-6FB3D1EA4137}" type="sibTrans" cxnId="{8CEBEB28-1A6E-424C-AAD9-D84CF30405D1}">
      <dgm:prSet/>
      <dgm:spPr/>
      <dgm:t>
        <a:bodyPr/>
        <a:lstStyle/>
        <a:p>
          <a:endParaRPr lang="es-CL"/>
        </a:p>
      </dgm:t>
    </dgm:pt>
    <dgm:pt modelId="{7E633927-F835-4FD1-ADBE-6D4351F2B446}">
      <dgm:prSet phldrT="[Texto]"/>
      <dgm:spPr/>
      <dgm:t>
        <a:bodyPr/>
        <a:lstStyle/>
        <a:p>
          <a:r>
            <a:rPr lang="es-CL" dirty="0" err="1"/>
            <a:t>Preprocesado</a:t>
          </a:r>
          <a:endParaRPr lang="es-CL" dirty="0"/>
        </a:p>
      </dgm:t>
    </dgm:pt>
    <dgm:pt modelId="{3D97FBFC-A194-428B-867E-FDF2FAEBACCF}" type="parTrans" cxnId="{1FA7B6B6-DF37-441E-B5B0-E933205029AB}">
      <dgm:prSet/>
      <dgm:spPr/>
      <dgm:t>
        <a:bodyPr/>
        <a:lstStyle/>
        <a:p>
          <a:endParaRPr lang="es-CL"/>
        </a:p>
      </dgm:t>
    </dgm:pt>
    <dgm:pt modelId="{DF709B05-7479-4EB0-8313-C5869CECB940}" type="sibTrans" cxnId="{1FA7B6B6-DF37-441E-B5B0-E933205029AB}">
      <dgm:prSet/>
      <dgm:spPr/>
      <dgm:t>
        <a:bodyPr/>
        <a:lstStyle/>
        <a:p>
          <a:endParaRPr lang="es-CL"/>
        </a:p>
      </dgm:t>
    </dgm:pt>
    <dgm:pt modelId="{EF77C243-8152-4BA3-A738-CD730742157D}">
      <dgm:prSet phldrT="[Texto]"/>
      <dgm:spPr/>
      <dgm:t>
        <a:bodyPr/>
        <a:lstStyle/>
        <a:p>
          <a:r>
            <a:rPr lang="es-CL" dirty="0"/>
            <a:t>Procesado</a:t>
          </a:r>
        </a:p>
      </dgm:t>
    </dgm:pt>
    <dgm:pt modelId="{4EA2614D-53D4-4DC0-B23F-05123F04414F}" type="parTrans" cxnId="{7514DEB1-6F67-48DF-9F1C-9B0BF8C1CE10}">
      <dgm:prSet/>
      <dgm:spPr/>
      <dgm:t>
        <a:bodyPr/>
        <a:lstStyle/>
        <a:p>
          <a:endParaRPr lang="es-CL"/>
        </a:p>
      </dgm:t>
    </dgm:pt>
    <dgm:pt modelId="{7916AE4A-8983-4D49-88D5-A33044BD9B18}" type="sibTrans" cxnId="{7514DEB1-6F67-48DF-9F1C-9B0BF8C1CE10}">
      <dgm:prSet/>
      <dgm:spPr/>
      <dgm:t>
        <a:bodyPr/>
        <a:lstStyle/>
        <a:p>
          <a:endParaRPr lang="es-CL"/>
        </a:p>
      </dgm:t>
    </dgm:pt>
    <dgm:pt modelId="{DE169FD3-FAD4-4418-9981-835362AB38F9}">
      <dgm:prSet phldrT="[Texto]"/>
      <dgm:spPr/>
      <dgm:t>
        <a:bodyPr/>
        <a:lstStyle/>
        <a:p>
          <a:r>
            <a:rPr lang="es-CL" dirty="0"/>
            <a:t>Aplicaciones</a:t>
          </a:r>
        </a:p>
      </dgm:t>
    </dgm:pt>
    <dgm:pt modelId="{8B0A82D2-F0C2-4F13-843F-BF9C43E76A5B}" type="parTrans" cxnId="{0A881F52-BEE3-438A-96E2-8C303811A0D7}">
      <dgm:prSet/>
      <dgm:spPr/>
      <dgm:t>
        <a:bodyPr/>
        <a:lstStyle/>
        <a:p>
          <a:endParaRPr lang="es-CL"/>
        </a:p>
      </dgm:t>
    </dgm:pt>
    <dgm:pt modelId="{DD51C399-F385-4A96-80DE-735B5AB93874}" type="sibTrans" cxnId="{0A881F52-BEE3-438A-96E2-8C303811A0D7}">
      <dgm:prSet/>
      <dgm:spPr/>
      <dgm:t>
        <a:bodyPr/>
        <a:lstStyle/>
        <a:p>
          <a:endParaRPr lang="es-CL"/>
        </a:p>
      </dgm:t>
    </dgm:pt>
    <dgm:pt modelId="{E23C0A9E-3241-423B-923E-314149468C3D}">
      <dgm:prSet phldrT="[Texto]"/>
      <dgm:spPr/>
      <dgm:t>
        <a:bodyPr/>
        <a:lstStyle/>
        <a:p>
          <a:r>
            <a:rPr lang="es-CL" dirty="0"/>
            <a:t>KPI</a:t>
          </a:r>
        </a:p>
      </dgm:t>
    </dgm:pt>
    <dgm:pt modelId="{C9B1FB81-9651-4DE8-8004-3AFFE5ED2546}" type="parTrans" cxnId="{045F1356-6F0A-471A-BA7A-322085B0A5A9}">
      <dgm:prSet/>
      <dgm:spPr/>
      <dgm:t>
        <a:bodyPr/>
        <a:lstStyle/>
        <a:p>
          <a:endParaRPr lang="es-CL"/>
        </a:p>
      </dgm:t>
    </dgm:pt>
    <dgm:pt modelId="{EB908928-769F-429F-BFA2-A63342AD91EF}" type="sibTrans" cxnId="{045F1356-6F0A-471A-BA7A-322085B0A5A9}">
      <dgm:prSet/>
      <dgm:spPr/>
      <dgm:t>
        <a:bodyPr/>
        <a:lstStyle/>
        <a:p>
          <a:endParaRPr lang="es-CL"/>
        </a:p>
      </dgm:t>
    </dgm:pt>
    <dgm:pt modelId="{E9D8B665-29A8-40C7-A30C-D6DBCAB45EA6}">
      <dgm:prSet phldrT="[Texto]"/>
      <dgm:spPr/>
      <dgm:t>
        <a:bodyPr/>
        <a:lstStyle/>
        <a:p>
          <a:r>
            <a:rPr lang="es-CL" dirty="0"/>
            <a:t>SAP</a:t>
          </a:r>
        </a:p>
      </dgm:t>
    </dgm:pt>
    <dgm:pt modelId="{C2C032A2-46D9-4BE5-8B02-5BF243D28DC7}" type="parTrans" cxnId="{61B9B26C-85F3-42CA-B792-61D7AE32882F}">
      <dgm:prSet/>
      <dgm:spPr/>
      <dgm:t>
        <a:bodyPr/>
        <a:lstStyle/>
        <a:p>
          <a:endParaRPr lang="es-CL"/>
        </a:p>
      </dgm:t>
    </dgm:pt>
    <dgm:pt modelId="{BB364FB6-0805-4A40-9673-3B53C0D410AA}" type="sibTrans" cxnId="{61B9B26C-85F3-42CA-B792-61D7AE32882F}">
      <dgm:prSet/>
      <dgm:spPr/>
      <dgm:t>
        <a:bodyPr/>
        <a:lstStyle/>
        <a:p>
          <a:endParaRPr lang="es-CL"/>
        </a:p>
      </dgm:t>
    </dgm:pt>
    <dgm:pt modelId="{2E65C629-447A-4499-B3F8-2F2C68B03E02}">
      <dgm:prSet phldrT="[Texto]"/>
      <dgm:spPr/>
      <dgm:t>
        <a:bodyPr/>
        <a:lstStyle/>
        <a:p>
          <a:r>
            <a:rPr lang="es-CL" dirty="0"/>
            <a:t>PI</a:t>
          </a:r>
        </a:p>
      </dgm:t>
    </dgm:pt>
    <dgm:pt modelId="{C5D03251-2BB8-4A8E-8F08-31334CFB5F58}" type="parTrans" cxnId="{6DE76D55-5A49-4EDF-9D95-13EAC2DFCF72}">
      <dgm:prSet/>
      <dgm:spPr/>
      <dgm:t>
        <a:bodyPr/>
        <a:lstStyle/>
        <a:p>
          <a:endParaRPr lang="es-CL"/>
        </a:p>
      </dgm:t>
    </dgm:pt>
    <dgm:pt modelId="{6AA2173B-2EF0-41A4-A40E-9ECAED525F2F}" type="sibTrans" cxnId="{6DE76D55-5A49-4EDF-9D95-13EAC2DFCF72}">
      <dgm:prSet/>
      <dgm:spPr/>
      <dgm:t>
        <a:bodyPr/>
        <a:lstStyle/>
        <a:p>
          <a:endParaRPr lang="es-CL"/>
        </a:p>
      </dgm:t>
    </dgm:pt>
    <dgm:pt modelId="{7BF8F268-E8D9-47EA-B6D6-F5EB4F1AFF6F}">
      <dgm:prSet phldrT="[Texto]"/>
      <dgm:spPr/>
      <dgm:t>
        <a:bodyPr/>
        <a:lstStyle/>
        <a:p>
          <a:r>
            <a:rPr lang="es-CL" dirty="0"/>
            <a:t>…</a:t>
          </a:r>
        </a:p>
      </dgm:t>
    </dgm:pt>
    <dgm:pt modelId="{DE7A2C37-B068-4D87-B163-2DB71AA7FE53}" type="parTrans" cxnId="{21A877BD-3884-4C10-AA61-F99DEB4EDB0D}">
      <dgm:prSet/>
      <dgm:spPr/>
      <dgm:t>
        <a:bodyPr/>
        <a:lstStyle/>
        <a:p>
          <a:endParaRPr lang="es-CL"/>
        </a:p>
      </dgm:t>
    </dgm:pt>
    <dgm:pt modelId="{9BD846CA-54E9-4165-B81F-E0CE1DDCCC04}" type="sibTrans" cxnId="{21A877BD-3884-4C10-AA61-F99DEB4EDB0D}">
      <dgm:prSet/>
      <dgm:spPr/>
      <dgm:t>
        <a:bodyPr/>
        <a:lstStyle/>
        <a:p>
          <a:endParaRPr lang="es-CL"/>
        </a:p>
      </dgm:t>
    </dgm:pt>
    <dgm:pt modelId="{C67CE40C-D167-45A5-86C3-86F442662CB3}">
      <dgm:prSet phldrT="[Texto]"/>
      <dgm:spPr/>
      <dgm:t>
        <a:bodyPr/>
        <a:lstStyle/>
        <a:p>
          <a:r>
            <a:rPr lang="es-CL"/>
            <a:t>SAP</a:t>
          </a:r>
          <a:endParaRPr lang="es-CL" dirty="0"/>
        </a:p>
      </dgm:t>
    </dgm:pt>
    <dgm:pt modelId="{770AEE33-FD7A-4504-811B-5B9335AE2386}" type="parTrans" cxnId="{8E875683-160D-40BC-A019-8838996C61E4}">
      <dgm:prSet/>
      <dgm:spPr/>
      <dgm:t>
        <a:bodyPr/>
        <a:lstStyle/>
        <a:p>
          <a:endParaRPr lang="es-CL"/>
        </a:p>
      </dgm:t>
    </dgm:pt>
    <dgm:pt modelId="{EF1E8401-6A7C-4C54-AAF3-2261602F1B84}" type="sibTrans" cxnId="{8E875683-160D-40BC-A019-8838996C61E4}">
      <dgm:prSet/>
      <dgm:spPr/>
      <dgm:t>
        <a:bodyPr/>
        <a:lstStyle/>
        <a:p>
          <a:endParaRPr lang="es-CL"/>
        </a:p>
      </dgm:t>
    </dgm:pt>
    <dgm:pt modelId="{704E705B-F27E-41EA-8137-C65D80A30876}">
      <dgm:prSet phldrT="[Texto]"/>
      <dgm:spPr/>
      <dgm:t>
        <a:bodyPr/>
        <a:lstStyle/>
        <a:p>
          <a:r>
            <a:rPr lang="es-CL" dirty="0"/>
            <a:t>PI</a:t>
          </a:r>
        </a:p>
      </dgm:t>
    </dgm:pt>
    <dgm:pt modelId="{9F8B1592-D079-48DF-A981-85CC66AB36AA}" type="parTrans" cxnId="{B1FBF7FF-8990-4042-9C15-AB33ED062868}">
      <dgm:prSet/>
      <dgm:spPr/>
      <dgm:t>
        <a:bodyPr/>
        <a:lstStyle/>
        <a:p>
          <a:endParaRPr lang="es-CL"/>
        </a:p>
      </dgm:t>
    </dgm:pt>
    <dgm:pt modelId="{2618F263-9477-4F25-963D-6EE341C4E7AF}" type="sibTrans" cxnId="{B1FBF7FF-8990-4042-9C15-AB33ED062868}">
      <dgm:prSet/>
      <dgm:spPr/>
      <dgm:t>
        <a:bodyPr/>
        <a:lstStyle/>
        <a:p>
          <a:endParaRPr lang="es-CL"/>
        </a:p>
      </dgm:t>
    </dgm:pt>
    <dgm:pt modelId="{9387D74F-3D57-4C60-B940-086C77C26960}">
      <dgm:prSet phldrT="[Texto]"/>
      <dgm:spPr/>
      <dgm:t>
        <a:bodyPr/>
        <a:lstStyle/>
        <a:p>
          <a:r>
            <a:rPr lang="es-CL" dirty="0"/>
            <a:t>…</a:t>
          </a:r>
        </a:p>
      </dgm:t>
    </dgm:pt>
    <dgm:pt modelId="{C3D90945-E4EA-4337-AE54-73F526166914}" type="parTrans" cxnId="{1EDD8F8D-8AC2-437E-AC1F-1EFAAE78522D}">
      <dgm:prSet/>
      <dgm:spPr/>
      <dgm:t>
        <a:bodyPr/>
        <a:lstStyle/>
        <a:p>
          <a:endParaRPr lang="es-CL"/>
        </a:p>
      </dgm:t>
    </dgm:pt>
    <dgm:pt modelId="{B7C29062-463F-4508-8B23-4A4E9A8FCAA5}" type="sibTrans" cxnId="{1EDD8F8D-8AC2-437E-AC1F-1EFAAE78522D}">
      <dgm:prSet/>
      <dgm:spPr/>
      <dgm:t>
        <a:bodyPr/>
        <a:lstStyle/>
        <a:p>
          <a:endParaRPr lang="es-CL"/>
        </a:p>
      </dgm:t>
    </dgm:pt>
    <dgm:pt modelId="{322C97F3-5F25-4FEF-A2AA-3CB54CA73F6E}">
      <dgm:prSet phldrT="[Texto]"/>
      <dgm:spPr/>
      <dgm:t>
        <a:bodyPr/>
        <a:lstStyle/>
        <a:p>
          <a:r>
            <a:rPr lang="es-CL"/>
            <a:t>SAP</a:t>
          </a:r>
          <a:endParaRPr lang="es-CL" dirty="0"/>
        </a:p>
      </dgm:t>
    </dgm:pt>
    <dgm:pt modelId="{AFF0B9CA-8FD9-4BDE-9558-CA8CAEC7C27F}" type="parTrans" cxnId="{A2303C01-D234-4765-A3FE-536DE1ED4DFE}">
      <dgm:prSet/>
      <dgm:spPr/>
      <dgm:t>
        <a:bodyPr/>
        <a:lstStyle/>
        <a:p>
          <a:endParaRPr lang="es-CL"/>
        </a:p>
      </dgm:t>
    </dgm:pt>
    <dgm:pt modelId="{6DAE0135-BA80-462B-8067-3A19B72A91AB}" type="sibTrans" cxnId="{A2303C01-D234-4765-A3FE-536DE1ED4DFE}">
      <dgm:prSet/>
      <dgm:spPr/>
      <dgm:t>
        <a:bodyPr/>
        <a:lstStyle/>
        <a:p>
          <a:endParaRPr lang="es-CL"/>
        </a:p>
      </dgm:t>
    </dgm:pt>
    <dgm:pt modelId="{D23D77AB-FD7F-49D7-9003-D8CEA95111D7}">
      <dgm:prSet phldrT="[Texto]"/>
      <dgm:spPr/>
      <dgm:t>
        <a:bodyPr/>
        <a:lstStyle/>
        <a:p>
          <a:r>
            <a:rPr lang="es-CL" dirty="0"/>
            <a:t>PI</a:t>
          </a:r>
        </a:p>
      </dgm:t>
    </dgm:pt>
    <dgm:pt modelId="{A7B256BA-FBEE-45DD-BC1C-7F7640E2C21F}" type="parTrans" cxnId="{A40D75F9-F8A6-48F3-8EE6-867278DA6DE5}">
      <dgm:prSet/>
      <dgm:spPr/>
      <dgm:t>
        <a:bodyPr/>
        <a:lstStyle/>
        <a:p>
          <a:endParaRPr lang="es-CL"/>
        </a:p>
      </dgm:t>
    </dgm:pt>
    <dgm:pt modelId="{94B78371-D866-41F4-BEE3-914B942C34BB}" type="sibTrans" cxnId="{A40D75F9-F8A6-48F3-8EE6-867278DA6DE5}">
      <dgm:prSet/>
      <dgm:spPr/>
      <dgm:t>
        <a:bodyPr/>
        <a:lstStyle/>
        <a:p>
          <a:endParaRPr lang="es-CL"/>
        </a:p>
      </dgm:t>
    </dgm:pt>
    <dgm:pt modelId="{41F5445F-5D92-4C2A-BB29-932B9FAB96D6}">
      <dgm:prSet phldrT="[Texto]"/>
      <dgm:spPr/>
      <dgm:t>
        <a:bodyPr/>
        <a:lstStyle/>
        <a:p>
          <a:r>
            <a:rPr lang="es-CL" dirty="0"/>
            <a:t>…</a:t>
          </a:r>
        </a:p>
      </dgm:t>
    </dgm:pt>
    <dgm:pt modelId="{DE73BD93-7C92-47D1-996F-297C45973DA2}" type="parTrans" cxnId="{FDB8241D-DF7B-4D5F-872E-4194736B7AC8}">
      <dgm:prSet/>
      <dgm:spPr/>
      <dgm:t>
        <a:bodyPr/>
        <a:lstStyle/>
        <a:p>
          <a:endParaRPr lang="es-CL"/>
        </a:p>
      </dgm:t>
    </dgm:pt>
    <dgm:pt modelId="{0A10D005-7553-4BE8-8B91-C756F1C75599}" type="sibTrans" cxnId="{FDB8241D-DF7B-4D5F-872E-4194736B7AC8}">
      <dgm:prSet/>
      <dgm:spPr/>
      <dgm:t>
        <a:bodyPr/>
        <a:lstStyle/>
        <a:p>
          <a:endParaRPr lang="es-CL"/>
        </a:p>
      </dgm:t>
    </dgm:pt>
    <dgm:pt modelId="{40C49048-4948-42DE-8BA2-B6EEA946A78C}" type="pres">
      <dgm:prSet presAssocID="{8DD12D92-C929-4C9C-B714-6BA9A720EB1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8998EA2-AEFB-436C-BA01-0E6F3DE91685}" type="pres">
      <dgm:prSet presAssocID="{FEBCE2B0-726E-4217-87B3-1E36F9FDD997}" presName="hierRoot1" presStyleCnt="0">
        <dgm:presLayoutVars>
          <dgm:hierBranch val="init"/>
        </dgm:presLayoutVars>
      </dgm:prSet>
      <dgm:spPr/>
    </dgm:pt>
    <dgm:pt modelId="{69F628A5-4CF9-434B-84C9-BD7D531789C1}" type="pres">
      <dgm:prSet presAssocID="{FEBCE2B0-726E-4217-87B3-1E36F9FDD997}" presName="rootComposite1" presStyleCnt="0"/>
      <dgm:spPr/>
    </dgm:pt>
    <dgm:pt modelId="{E31184C4-76B3-47E7-BF62-52BD73B144F2}" type="pres">
      <dgm:prSet presAssocID="{FEBCE2B0-726E-4217-87B3-1E36F9FDD997}" presName="rootText1" presStyleLbl="node0" presStyleIdx="0" presStyleCnt="1">
        <dgm:presLayoutVars>
          <dgm:chMax/>
          <dgm:chPref val="3"/>
        </dgm:presLayoutVars>
      </dgm:prSet>
      <dgm:spPr/>
    </dgm:pt>
    <dgm:pt modelId="{E1C057F6-B49A-438B-BFA7-472E85421DF3}" type="pres">
      <dgm:prSet presAssocID="{FEBCE2B0-726E-4217-87B3-1E36F9FDD997}" presName="titleText1" presStyleLbl="fgAcc0" presStyleIdx="0" presStyleCnt="1">
        <dgm:presLayoutVars>
          <dgm:chMax val="0"/>
          <dgm:chPref val="0"/>
        </dgm:presLayoutVars>
      </dgm:prSet>
      <dgm:spPr/>
    </dgm:pt>
    <dgm:pt modelId="{D33BCA55-40DA-40B7-A156-26334E404743}" type="pres">
      <dgm:prSet presAssocID="{FEBCE2B0-726E-4217-87B3-1E36F9FDD997}" presName="rootConnector1" presStyleLbl="node1" presStyleIdx="0" presStyleCnt="24"/>
      <dgm:spPr/>
    </dgm:pt>
    <dgm:pt modelId="{8A6AF21C-A755-4C7C-A53E-19688CCE0E85}" type="pres">
      <dgm:prSet presAssocID="{FEBCE2B0-726E-4217-87B3-1E36F9FDD997}" presName="hierChild2" presStyleCnt="0"/>
      <dgm:spPr/>
    </dgm:pt>
    <dgm:pt modelId="{7152DDE1-11A5-4184-B37B-3DDB6D27B411}" type="pres">
      <dgm:prSet presAssocID="{4A7A7917-32FF-4232-A231-21B74A6D0244}" presName="Name37" presStyleLbl="parChTrans1D2" presStyleIdx="0" presStyleCnt="3"/>
      <dgm:spPr/>
    </dgm:pt>
    <dgm:pt modelId="{B4E0664B-E18D-4CF0-AB78-841911179197}" type="pres">
      <dgm:prSet presAssocID="{0E83F6E3-5B70-46D1-BB78-AA3329F94991}" presName="hierRoot2" presStyleCnt="0">
        <dgm:presLayoutVars>
          <dgm:hierBranch val="init"/>
        </dgm:presLayoutVars>
      </dgm:prSet>
      <dgm:spPr/>
    </dgm:pt>
    <dgm:pt modelId="{EE98A760-86A3-46BA-9733-BEA91B9A9072}" type="pres">
      <dgm:prSet presAssocID="{0E83F6E3-5B70-46D1-BB78-AA3329F94991}" presName="rootComposite" presStyleCnt="0"/>
      <dgm:spPr/>
    </dgm:pt>
    <dgm:pt modelId="{A42C9614-68E9-4F45-A98D-52AC35D7DD00}" type="pres">
      <dgm:prSet presAssocID="{0E83F6E3-5B70-46D1-BB78-AA3329F94991}" presName="rootText" presStyleLbl="node1" presStyleIdx="0" presStyleCnt="24">
        <dgm:presLayoutVars>
          <dgm:chMax/>
          <dgm:chPref val="3"/>
        </dgm:presLayoutVars>
      </dgm:prSet>
      <dgm:spPr/>
    </dgm:pt>
    <dgm:pt modelId="{9071AA52-058E-427D-A9AC-7044DFB6F812}" type="pres">
      <dgm:prSet presAssocID="{0E83F6E3-5B70-46D1-BB78-AA3329F94991}" presName="titleText2" presStyleLbl="fgAcc1" presStyleIdx="0" presStyleCnt="24">
        <dgm:presLayoutVars>
          <dgm:chMax val="0"/>
          <dgm:chPref val="0"/>
        </dgm:presLayoutVars>
      </dgm:prSet>
      <dgm:spPr/>
    </dgm:pt>
    <dgm:pt modelId="{3B25A956-9C59-4802-9158-05F3FFC716B5}" type="pres">
      <dgm:prSet presAssocID="{0E83F6E3-5B70-46D1-BB78-AA3329F94991}" presName="rootConnector" presStyleLbl="node2" presStyleIdx="0" presStyleCnt="0"/>
      <dgm:spPr/>
    </dgm:pt>
    <dgm:pt modelId="{6AD3DDF2-A7A2-4D77-BD00-BDFCF1F282DF}" type="pres">
      <dgm:prSet presAssocID="{0E83F6E3-5B70-46D1-BB78-AA3329F94991}" presName="hierChild4" presStyleCnt="0"/>
      <dgm:spPr/>
    </dgm:pt>
    <dgm:pt modelId="{F1618AC9-0530-4711-81E1-02EEBBA34445}" type="pres">
      <dgm:prSet presAssocID="{60BF179A-A8E8-4785-B88A-7E0B1FA3A3C9}" presName="Name37" presStyleLbl="parChTrans1D3" presStyleIdx="0" presStyleCnt="4"/>
      <dgm:spPr/>
    </dgm:pt>
    <dgm:pt modelId="{0F24F145-49F7-4EF5-B59E-68A9B1FB1998}" type="pres">
      <dgm:prSet presAssocID="{6A7EA372-F74B-4AEB-88CC-FE68A28CBC65}" presName="hierRoot2" presStyleCnt="0">
        <dgm:presLayoutVars>
          <dgm:hierBranch val="init"/>
        </dgm:presLayoutVars>
      </dgm:prSet>
      <dgm:spPr/>
    </dgm:pt>
    <dgm:pt modelId="{FC782A32-2B34-4CAA-AC59-5F1043C1FE3B}" type="pres">
      <dgm:prSet presAssocID="{6A7EA372-F74B-4AEB-88CC-FE68A28CBC65}" presName="rootComposite" presStyleCnt="0"/>
      <dgm:spPr/>
    </dgm:pt>
    <dgm:pt modelId="{3ED719AF-065A-4DE0-A0DC-228299E61F40}" type="pres">
      <dgm:prSet presAssocID="{6A7EA372-F74B-4AEB-88CC-FE68A28CBC65}" presName="rootText" presStyleLbl="node1" presStyleIdx="1" presStyleCnt="24">
        <dgm:presLayoutVars>
          <dgm:chMax/>
          <dgm:chPref val="3"/>
        </dgm:presLayoutVars>
      </dgm:prSet>
      <dgm:spPr/>
    </dgm:pt>
    <dgm:pt modelId="{0F4539A2-3C44-4022-9951-461D03CDB9C9}" type="pres">
      <dgm:prSet presAssocID="{6A7EA372-F74B-4AEB-88CC-FE68A28CBC65}" presName="titleText2" presStyleLbl="fgAcc1" presStyleIdx="1" presStyleCnt="24">
        <dgm:presLayoutVars>
          <dgm:chMax val="0"/>
          <dgm:chPref val="0"/>
        </dgm:presLayoutVars>
      </dgm:prSet>
      <dgm:spPr/>
    </dgm:pt>
    <dgm:pt modelId="{F4607836-52CE-4FEC-A14A-94AB07E27E86}" type="pres">
      <dgm:prSet presAssocID="{6A7EA372-F74B-4AEB-88CC-FE68A28CBC65}" presName="rootConnector" presStyleLbl="node3" presStyleIdx="0" presStyleCnt="0"/>
      <dgm:spPr/>
    </dgm:pt>
    <dgm:pt modelId="{6ECB6596-91E4-4448-B1ED-ACD91338E154}" type="pres">
      <dgm:prSet presAssocID="{6A7EA372-F74B-4AEB-88CC-FE68A28CBC65}" presName="hierChild4" presStyleCnt="0"/>
      <dgm:spPr/>
    </dgm:pt>
    <dgm:pt modelId="{FB5389B2-3EE7-4E77-B993-BD7DFAC606B6}" type="pres">
      <dgm:prSet presAssocID="{B9BE6C6A-DBB4-4B60-90EF-80D2BAD554E8}" presName="Name37" presStyleLbl="parChTrans1D4" presStyleIdx="0" presStyleCnt="17"/>
      <dgm:spPr/>
    </dgm:pt>
    <dgm:pt modelId="{CBCBA7B8-5DC8-4468-882C-470D4BAF7E75}" type="pres">
      <dgm:prSet presAssocID="{851008C2-221C-4A09-B729-2573A0BB7EC6}" presName="hierRoot2" presStyleCnt="0">
        <dgm:presLayoutVars>
          <dgm:hierBranch val="init"/>
        </dgm:presLayoutVars>
      </dgm:prSet>
      <dgm:spPr/>
    </dgm:pt>
    <dgm:pt modelId="{C113F47B-FB5F-4D42-8593-5094E9DE36AA}" type="pres">
      <dgm:prSet presAssocID="{851008C2-221C-4A09-B729-2573A0BB7EC6}" presName="rootComposite" presStyleCnt="0"/>
      <dgm:spPr/>
    </dgm:pt>
    <dgm:pt modelId="{BFA5F9BC-FB34-41E7-BDBB-CF3DA20CEACF}" type="pres">
      <dgm:prSet presAssocID="{851008C2-221C-4A09-B729-2573A0BB7EC6}" presName="rootText" presStyleLbl="node1" presStyleIdx="2" presStyleCnt="24">
        <dgm:presLayoutVars>
          <dgm:chMax/>
          <dgm:chPref val="3"/>
        </dgm:presLayoutVars>
      </dgm:prSet>
      <dgm:spPr/>
    </dgm:pt>
    <dgm:pt modelId="{3F210BEF-247D-499E-9640-FC17EFFCF462}" type="pres">
      <dgm:prSet presAssocID="{851008C2-221C-4A09-B729-2573A0BB7EC6}" presName="titleText2" presStyleLbl="fgAcc1" presStyleIdx="2" presStyleCnt="24">
        <dgm:presLayoutVars>
          <dgm:chMax val="0"/>
          <dgm:chPref val="0"/>
        </dgm:presLayoutVars>
      </dgm:prSet>
      <dgm:spPr/>
    </dgm:pt>
    <dgm:pt modelId="{C7C52684-677D-4812-9C1E-3EEFF845A94C}" type="pres">
      <dgm:prSet presAssocID="{851008C2-221C-4A09-B729-2573A0BB7EC6}" presName="rootConnector" presStyleLbl="node4" presStyleIdx="0" presStyleCnt="0"/>
      <dgm:spPr/>
    </dgm:pt>
    <dgm:pt modelId="{70D1B02E-C7A4-4E7B-B3D8-EE6A4E08B7C1}" type="pres">
      <dgm:prSet presAssocID="{851008C2-221C-4A09-B729-2573A0BB7EC6}" presName="hierChild4" presStyleCnt="0"/>
      <dgm:spPr/>
    </dgm:pt>
    <dgm:pt modelId="{F087F8FF-E141-4D9F-9B49-75C588FD4A53}" type="pres">
      <dgm:prSet presAssocID="{C2C032A2-46D9-4BE5-8B02-5BF243D28DC7}" presName="Name37" presStyleLbl="parChTrans1D4" presStyleIdx="1" presStyleCnt="17"/>
      <dgm:spPr/>
    </dgm:pt>
    <dgm:pt modelId="{168A915D-5F28-4CB6-8585-55DD91B799E3}" type="pres">
      <dgm:prSet presAssocID="{E9D8B665-29A8-40C7-A30C-D6DBCAB45EA6}" presName="hierRoot2" presStyleCnt="0">
        <dgm:presLayoutVars>
          <dgm:hierBranch val="init"/>
        </dgm:presLayoutVars>
      </dgm:prSet>
      <dgm:spPr/>
    </dgm:pt>
    <dgm:pt modelId="{3F461109-9A4B-4AFD-AEB6-4DEE59AB9348}" type="pres">
      <dgm:prSet presAssocID="{E9D8B665-29A8-40C7-A30C-D6DBCAB45EA6}" presName="rootComposite" presStyleCnt="0"/>
      <dgm:spPr/>
    </dgm:pt>
    <dgm:pt modelId="{7C7EA41D-B852-494A-9682-A9EC502D3299}" type="pres">
      <dgm:prSet presAssocID="{E9D8B665-29A8-40C7-A30C-D6DBCAB45EA6}" presName="rootText" presStyleLbl="node1" presStyleIdx="3" presStyleCnt="24">
        <dgm:presLayoutVars>
          <dgm:chMax/>
          <dgm:chPref val="3"/>
        </dgm:presLayoutVars>
      </dgm:prSet>
      <dgm:spPr/>
    </dgm:pt>
    <dgm:pt modelId="{2AE28C84-B5F0-452B-B330-68BD867E4127}" type="pres">
      <dgm:prSet presAssocID="{E9D8B665-29A8-40C7-A30C-D6DBCAB45EA6}" presName="titleText2" presStyleLbl="fgAcc1" presStyleIdx="3" presStyleCnt="24">
        <dgm:presLayoutVars>
          <dgm:chMax val="0"/>
          <dgm:chPref val="0"/>
        </dgm:presLayoutVars>
      </dgm:prSet>
      <dgm:spPr/>
    </dgm:pt>
    <dgm:pt modelId="{8A5C9930-3B0F-4C03-B836-30DBB78114A2}" type="pres">
      <dgm:prSet presAssocID="{E9D8B665-29A8-40C7-A30C-D6DBCAB45EA6}" presName="rootConnector" presStyleLbl="node4" presStyleIdx="0" presStyleCnt="0"/>
      <dgm:spPr/>
    </dgm:pt>
    <dgm:pt modelId="{4F543C24-E89A-44CB-8AC7-A6DBB16F5B34}" type="pres">
      <dgm:prSet presAssocID="{E9D8B665-29A8-40C7-A30C-D6DBCAB45EA6}" presName="hierChild4" presStyleCnt="0"/>
      <dgm:spPr/>
    </dgm:pt>
    <dgm:pt modelId="{A28DC943-5664-4306-A506-807485D007C8}" type="pres">
      <dgm:prSet presAssocID="{E9D8B665-29A8-40C7-A30C-D6DBCAB45EA6}" presName="hierChild5" presStyleCnt="0"/>
      <dgm:spPr/>
    </dgm:pt>
    <dgm:pt modelId="{CD0B52F2-53C7-4E79-AA16-2B19327610E3}" type="pres">
      <dgm:prSet presAssocID="{C5D03251-2BB8-4A8E-8F08-31334CFB5F58}" presName="Name37" presStyleLbl="parChTrans1D4" presStyleIdx="2" presStyleCnt="17"/>
      <dgm:spPr/>
    </dgm:pt>
    <dgm:pt modelId="{683673FA-DE3D-4354-BEF3-8988A1C3D4FF}" type="pres">
      <dgm:prSet presAssocID="{2E65C629-447A-4499-B3F8-2F2C68B03E02}" presName="hierRoot2" presStyleCnt="0">
        <dgm:presLayoutVars>
          <dgm:hierBranch val="init"/>
        </dgm:presLayoutVars>
      </dgm:prSet>
      <dgm:spPr/>
    </dgm:pt>
    <dgm:pt modelId="{8DBB16E6-E283-486C-9862-D91195A1B61A}" type="pres">
      <dgm:prSet presAssocID="{2E65C629-447A-4499-B3F8-2F2C68B03E02}" presName="rootComposite" presStyleCnt="0"/>
      <dgm:spPr/>
    </dgm:pt>
    <dgm:pt modelId="{C67CB3B0-7251-429B-AFCA-796E2CFC26AA}" type="pres">
      <dgm:prSet presAssocID="{2E65C629-447A-4499-B3F8-2F2C68B03E02}" presName="rootText" presStyleLbl="node1" presStyleIdx="4" presStyleCnt="24">
        <dgm:presLayoutVars>
          <dgm:chMax/>
          <dgm:chPref val="3"/>
        </dgm:presLayoutVars>
      </dgm:prSet>
      <dgm:spPr/>
    </dgm:pt>
    <dgm:pt modelId="{36CA3A1A-16C1-4703-91AD-0DBA17E73A7D}" type="pres">
      <dgm:prSet presAssocID="{2E65C629-447A-4499-B3F8-2F2C68B03E02}" presName="titleText2" presStyleLbl="fgAcc1" presStyleIdx="4" presStyleCnt="24">
        <dgm:presLayoutVars>
          <dgm:chMax val="0"/>
          <dgm:chPref val="0"/>
        </dgm:presLayoutVars>
      </dgm:prSet>
      <dgm:spPr/>
    </dgm:pt>
    <dgm:pt modelId="{C4F0549B-9213-4A7F-BC7F-8D8E4A3261A9}" type="pres">
      <dgm:prSet presAssocID="{2E65C629-447A-4499-B3F8-2F2C68B03E02}" presName="rootConnector" presStyleLbl="node4" presStyleIdx="0" presStyleCnt="0"/>
      <dgm:spPr/>
    </dgm:pt>
    <dgm:pt modelId="{597F7A33-2541-4971-A392-3F9B0A16555A}" type="pres">
      <dgm:prSet presAssocID="{2E65C629-447A-4499-B3F8-2F2C68B03E02}" presName="hierChild4" presStyleCnt="0"/>
      <dgm:spPr/>
    </dgm:pt>
    <dgm:pt modelId="{9980B79E-C137-41F9-81D7-051CB995A148}" type="pres">
      <dgm:prSet presAssocID="{2E65C629-447A-4499-B3F8-2F2C68B03E02}" presName="hierChild5" presStyleCnt="0"/>
      <dgm:spPr/>
    </dgm:pt>
    <dgm:pt modelId="{479924B5-1707-48CE-A823-F318D65A7FEF}" type="pres">
      <dgm:prSet presAssocID="{DE7A2C37-B068-4D87-B163-2DB71AA7FE53}" presName="Name37" presStyleLbl="parChTrans1D4" presStyleIdx="3" presStyleCnt="17"/>
      <dgm:spPr/>
    </dgm:pt>
    <dgm:pt modelId="{C00373AD-C11E-417D-BEE1-236132A127AC}" type="pres">
      <dgm:prSet presAssocID="{7BF8F268-E8D9-47EA-B6D6-F5EB4F1AFF6F}" presName="hierRoot2" presStyleCnt="0">
        <dgm:presLayoutVars>
          <dgm:hierBranch val="init"/>
        </dgm:presLayoutVars>
      </dgm:prSet>
      <dgm:spPr/>
    </dgm:pt>
    <dgm:pt modelId="{5F2A7C38-F898-4DD9-91E0-C56396BC8B4E}" type="pres">
      <dgm:prSet presAssocID="{7BF8F268-E8D9-47EA-B6D6-F5EB4F1AFF6F}" presName="rootComposite" presStyleCnt="0"/>
      <dgm:spPr/>
    </dgm:pt>
    <dgm:pt modelId="{D821E2B1-5103-470D-BB23-90A9A6D61B51}" type="pres">
      <dgm:prSet presAssocID="{7BF8F268-E8D9-47EA-B6D6-F5EB4F1AFF6F}" presName="rootText" presStyleLbl="node1" presStyleIdx="5" presStyleCnt="24">
        <dgm:presLayoutVars>
          <dgm:chMax/>
          <dgm:chPref val="3"/>
        </dgm:presLayoutVars>
      </dgm:prSet>
      <dgm:spPr/>
    </dgm:pt>
    <dgm:pt modelId="{99D95EE9-1912-4625-A52A-7BFD917E6C61}" type="pres">
      <dgm:prSet presAssocID="{7BF8F268-E8D9-47EA-B6D6-F5EB4F1AFF6F}" presName="titleText2" presStyleLbl="fgAcc1" presStyleIdx="5" presStyleCnt="24">
        <dgm:presLayoutVars>
          <dgm:chMax val="0"/>
          <dgm:chPref val="0"/>
        </dgm:presLayoutVars>
      </dgm:prSet>
      <dgm:spPr/>
    </dgm:pt>
    <dgm:pt modelId="{4DC5CBBA-EA63-4B54-8A74-D922093CB40E}" type="pres">
      <dgm:prSet presAssocID="{7BF8F268-E8D9-47EA-B6D6-F5EB4F1AFF6F}" presName="rootConnector" presStyleLbl="node4" presStyleIdx="0" presStyleCnt="0"/>
      <dgm:spPr/>
    </dgm:pt>
    <dgm:pt modelId="{85DC0319-DB49-4570-8B80-648762044BE8}" type="pres">
      <dgm:prSet presAssocID="{7BF8F268-E8D9-47EA-B6D6-F5EB4F1AFF6F}" presName="hierChild4" presStyleCnt="0"/>
      <dgm:spPr/>
    </dgm:pt>
    <dgm:pt modelId="{E72735E6-C136-439F-9F4F-8ADF63B4508E}" type="pres">
      <dgm:prSet presAssocID="{7BF8F268-E8D9-47EA-B6D6-F5EB4F1AFF6F}" presName="hierChild5" presStyleCnt="0"/>
      <dgm:spPr/>
    </dgm:pt>
    <dgm:pt modelId="{5E00FF08-CD2D-40B8-A9BF-B923DFB1A747}" type="pres">
      <dgm:prSet presAssocID="{851008C2-221C-4A09-B729-2573A0BB7EC6}" presName="hierChild5" presStyleCnt="0"/>
      <dgm:spPr/>
    </dgm:pt>
    <dgm:pt modelId="{C891084C-0AF8-4799-A79D-C1A7A4BE1956}" type="pres">
      <dgm:prSet presAssocID="{3D97FBFC-A194-428B-867E-FDF2FAEBACCF}" presName="Name37" presStyleLbl="parChTrans1D4" presStyleIdx="4" presStyleCnt="17"/>
      <dgm:spPr/>
    </dgm:pt>
    <dgm:pt modelId="{B5E98B07-7A4C-4E99-AEFA-709EC258D4F4}" type="pres">
      <dgm:prSet presAssocID="{7E633927-F835-4FD1-ADBE-6D4351F2B446}" presName="hierRoot2" presStyleCnt="0">
        <dgm:presLayoutVars>
          <dgm:hierBranch val="init"/>
        </dgm:presLayoutVars>
      </dgm:prSet>
      <dgm:spPr/>
    </dgm:pt>
    <dgm:pt modelId="{AA964EF0-3BB4-4C26-9725-E7C5489B8978}" type="pres">
      <dgm:prSet presAssocID="{7E633927-F835-4FD1-ADBE-6D4351F2B446}" presName="rootComposite" presStyleCnt="0"/>
      <dgm:spPr/>
    </dgm:pt>
    <dgm:pt modelId="{36AE9AE2-0875-4C66-BDE6-737FC778A9CF}" type="pres">
      <dgm:prSet presAssocID="{7E633927-F835-4FD1-ADBE-6D4351F2B446}" presName="rootText" presStyleLbl="node1" presStyleIdx="6" presStyleCnt="24">
        <dgm:presLayoutVars>
          <dgm:chMax/>
          <dgm:chPref val="3"/>
        </dgm:presLayoutVars>
      </dgm:prSet>
      <dgm:spPr/>
    </dgm:pt>
    <dgm:pt modelId="{227B6AD6-F575-4C93-B703-6CD9CFE8B324}" type="pres">
      <dgm:prSet presAssocID="{7E633927-F835-4FD1-ADBE-6D4351F2B446}" presName="titleText2" presStyleLbl="fgAcc1" presStyleIdx="6" presStyleCnt="24">
        <dgm:presLayoutVars>
          <dgm:chMax val="0"/>
          <dgm:chPref val="0"/>
        </dgm:presLayoutVars>
      </dgm:prSet>
      <dgm:spPr/>
    </dgm:pt>
    <dgm:pt modelId="{2E6720B2-7D80-47FF-B62D-4987821F0683}" type="pres">
      <dgm:prSet presAssocID="{7E633927-F835-4FD1-ADBE-6D4351F2B446}" presName="rootConnector" presStyleLbl="node4" presStyleIdx="0" presStyleCnt="0"/>
      <dgm:spPr/>
    </dgm:pt>
    <dgm:pt modelId="{E8E10250-4D64-4749-AB02-B4625E626995}" type="pres">
      <dgm:prSet presAssocID="{7E633927-F835-4FD1-ADBE-6D4351F2B446}" presName="hierChild4" presStyleCnt="0"/>
      <dgm:spPr/>
    </dgm:pt>
    <dgm:pt modelId="{3FAAD8C9-8FE5-45F1-A438-C5073FC11323}" type="pres">
      <dgm:prSet presAssocID="{770AEE33-FD7A-4504-811B-5B9335AE2386}" presName="Name37" presStyleLbl="parChTrans1D4" presStyleIdx="5" presStyleCnt="17"/>
      <dgm:spPr/>
    </dgm:pt>
    <dgm:pt modelId="{03EA560D-1E06-4C8F-B14A-2FEBD39017A2}" type="pres">
      <dgm:prSet presAssocID="{C67CE40C-D167-45A5-86C3-86F442662CB3}" presName="hierRoot2" presStyleCnt="0">
        <dgm:presLayoutVars>
          <dgm:hierBranch val="init"/>
        </dgm:presLayoutVars>
      </dgm:prSet>
      <dgm:spPr/>
    </dgm:pt>
    <dgm:pt modelId="{2D7C00BE-9860-4BD1-95BE-14113ECDB321}" type="pres">
      <dgm:prSet presAssocID="{C67CE40C-D167-45A5-86C3-86F442662CB3}" presName="rootComposite" presStyleCnt="0"/>
      <dgm:spPr/>
    </dgm:pt>
    <dgm:pt modelId="{3AE31701-CE66-4A95-8D21-5CC67556CD87}" type="pres">
      <dgm:prSet presAssocID="{C67CE40C-D167-45A5-86C3-86F442662CB3}" presName="rootText" presStyleLbl="node1" presStyleIdx="7" presStyleCnt="24">
        <dgm:presLayoutVars>
          <dgm:chMax/>
          <dgm:chPref val="3"/>
        </dgm:presLayoutVars>
      </dgm:prSet>
      <dgm:spPr/>
    </dgm:pt>
    <dgm:pt modelId="{44230975-BBEF-4C39-ADBC-B2CC539B7F17}" type="pres">
      <dgm:prSet presAssocID="{C67CE40C-D167-45A5-86C3-86F442662CB3}" presName="titleText2" presStyleLbl="fgAcc1" presStyleIdx="7" presStyleCnt="24">
        <dgm:presLayoutVars>
          <dgm:chMax val="0"/>
          <dgm:chPref val="0"/>
        </dgm:presLayoutVars>
      </dgm:prSet>
      <dgm:spPr/>
    </dgm:pt>
    <dgm:pt modelId="{AAAEA9B2-4DA4-4037-BC76-E0D1AE38B7C4}" type="pres">
      <dgm:prSet presAssocID="{C67CE40C-D167-45A5-86C3-86F442662CB3}" presName="rootConnector" presStyleLbl="node4" presStyleIdx="0" presStyleCnt="0"/>
      <dgm:spPr/>
    </dgm:pt>
    <dgm:pt modelId="{D0D6414F-B17C-4555-B225-BAF6392F84A4}" type="pres">
      <dgm:prSet presAssocID="{C67CE40C-D167-45A5-86C3-86F442662CB3}" presName="hierChild4" presStyleCnt="0"/>
      <dgm:spPr/>
    </dgm:pt>
    <dgm:pt modelId="{52123C83-CCAF-4E35-BE16-57DC242CA501}" type="pres">
      <dgm:prSet presAssocID="{C67CE40C-D167-45A5-86C3-86F442662CB3}" presName="hierChild5" presStyleCnt="0"/>
      <dgm:spPr/>
    </dgm:pt>
    <dgm:pt modelId="{055D419A-14DF-4B3C-A13B-22AD45C4521A}" type="pres">
      <dgm:prSet presAssocID="{9F8B1592-D079-48DF-A981-85CC66AB36AA}" presName="Name37" presStyleLbl="parChTrans1D4" presStyleIdx="6" presStyleCnt="17"/>
      <dgm:spPr/>
    </dgm:pt>
    <dgm:pt modelId="{A0BA25C7-0A4B-45AA-B0B6-3C44A09C2ECE}" type="pres">
      <dgm:prSet presAssocID="{704E705B-F27E-41EA-8137-C65D80A30876}" presName="hierRoot2" presStyleCnt="0">
        <dgm:presLayoutVars>
          <dgm:hierBranch val="init"/>
        </dgm:presLayoutVars>
      </dgm:prSet>
      <dgm:spPr/>
    </dgm:pt>
    <dgm:pt modelId="{D025F580-6A7D-4E3C-860C-AF28CA49882A}" type="pres">
      <dgm:prSet presAssocID="{704E705B-F27E-41EA-8137-C65D80A30876}" presName="rootComposite" presStyleCnt="0"/>
      <dgm:spPr/>
    </dgm:pt>
    <dgm:pt modelId="{28DFEB2E-3363-45E1-B293-B39BB6AC5FA6}" type="pres">
      <dgm:prSet presAssocID="{704E705B-F27E-41EA-8137-C65D80A30876}" presName="rootText" presStyleLbl="node1" presStyleIdx="8" presStyleCnt="24">
        <dgm:presLayoutVars>
          <dgm:chMax/>
          <dgm:chPref val="3"/>
        </dgm:presLayoutVars>
      </dgm:prSet>
      <dgm:spPr/>
    </dgm:pt>
    <dgm:pt modelId="{3F912E4A-022F-4C06-AB84-AC6717E1CD1B}" type="pres">
      <dgm:prSet presAssocID="{704E705B-F27E-41EA-8137-C65D80A30876}" presName="titleText2" presStyleLbl="fgAcc1" presStyleIdx="8" presStyleCnt="24">
        <dgm:presLayoutVars>
          <dgm:chMax val="0"/>
          <dgm:chPref val="0"/>
        </dgm:presLayoutVars>
      </dgm:prSet>
      <dgm:spPr/>
    </dgm:pt>
    <dgm:pt modelId="{CD49FF24-235C-40CF-8E8E-F22C12F0400D}" type="pres">
      <dgm:prSet presAssocID="{704E705B-F27E-41EA-8137-C65D80A30876}" presName="rootConnector" presStyleLbl="node4" presStyleIdx="0" presStyleCnt="0"/>
      <dgm:spPr/>
    </dgm:pt>
    <dgm:pt modelId="{15DFE6F2-6EA4-470A-B6A3-B0B2FE6FD068}" type="pres">
      <dgm:prSet presAssocID="{704E705B-F27E-41EA-8137-C65D80A30876}" presName="hierChild4" presStyleCnt="0"/>
      <dgm:spPr/>
    </dgm:pt>
    <dgm:pt modelId="{B70276B6-29F9-42D4-8245-5AAF9A667818}" type="pres">
      <dgm:prSet presAssocID="{704E705B-F27E-41EA-8137-C65D80A30876}" presName="hierChild5" presStyleCnt="0"/>
      <dgm:spPr/>
    </dgm:pt>
    <dgm:pt modelId="{BBAC3A27-B6E9-4BF1-B0CC-F32B4FAB3D8D}" type="pres">
      <dgm:prSet presAssocID="{C3D90945-E4EA-4337-AE54-73F526166914}" presName="Name37" presStyleLbl="parChTrans1D4" presStyleIdx="7" presStyleCnt="17"/>
      <dgm:spPr/>
    </dgm:pt>
    <dgm:pt modelId="{25730EDB-227B-4BB1-BE67-5A3FBC3BFA7D}" type="pres">
      <dgm:prSet presAssocID="{9387D74F-3D57-4C60-B940-086C77C26960}" presName="hierRoot2" presStyleCnt="0">
        <dgm:presLayoutVars>
          <dgm:hierBranch val="init"/>
        </dgm:presLayoutVars>
      </dgm:prSet>
      <dgm:spPr/>
    </dgm:pt>
    <dgm:pt modelId="{7899EE1A-070E-4142-A799-E60BF557F35E}" type="pres">
      <dgm:prSet presAssocID="{9387D74F-3D57-4C60-B940-086C77C26960}" presName="rootComposite" presStyleCnt="0"/>
      <dgm:spPr/>
    </dgm:pt>
    <dgm:pt modelId="{672C4E25-06C3-4F61-9CB1-D84FCDCCA8FA}" type="pres">
      <dgm:prSet presAssocID="{9387D74F-3D57-4C60-B940-086C77C26960}" presName="rootText" presStyleLbl="node1" presStyleIdx="9" presStyleCnt="24">
        <dgm:presLayoutVars>
          <dgm:chMax/>
          <dgm:chPref val="3"/>
        </dgm:presLayoutVars>
      </dgm:prSet>
      <dgm:spPr/>
    </dgm:pt>
    <dgm:pt modelId="{E5A08001-D872-4285-A64A-2F53DF29306B}" type="pres">
      <dgm:prSet presAssocID="{9387D74F-3D57-4C60-B940-086C77C26960}" presName="titleText2" presStyleLbl="fgAcc1" presStyleIdx="9" presStyleCnt="24">
        <dgm:presLayoutVars>
          <dgm:chMax val="0"/>
          <dgm:chPref val="0"/>
        </dgm:presLayoutVars>
      </dgm:prSet>
      <dgm:spPr/>
    </dgm:pt>
    <dgm:pt modelId="{E7F11DEE-39D7-4E91-8E19-9053FE89D340}" type="pres">
      <dgm:prSet presAssocID="{9387D74F-3D57-4C60-B940-086C77C26960}" presName="rootConnector" presStyleLbl="node4" presStyleIdx="0" presStyleCnt="0"/>
      <dgm:spPr/>
    </dgm:pt>
    <dgm:pt modelId="{C1F847B6-9027-48E5-9E78-F1A415DDF5FE}" type="pres">
      <dgm:prSet presAssocID="{9387D74F-3D57-4C60-B940-086C77C26960}" presName="hierChild4" presStyleCnt="0"/>
      <dgm:spPr/>
    </dgm:pt>
    <dgm:pt modelId="{2F8C980A-FE23-4068-AE9C-03DA8103FD8B}" type="pres">
      <dgm:prSet presAssocID="{9387D74F-3D57-4C60-B940-086C77C26960}" presName="hierChild5" presStyleCnt="0"/>
      <dgm:spPr/>
    </dgm:pt>
    <dgm:pt modelId="{5EE25C45-A6A4-41DC-B8C6-367B50BBC3C3}" type="pres">
      <dgm:prSet presAssocID="{7E633927-F835-4FD1-ADBE-6D4351F2B446}" presName="hierChild5" presStyleCnt="0"/>
      <dgm:spPr/>
    </dgm:pt>
    <dgm:pt modelId="{911795D4-43A0-4A2A-A9CC-934F71B926C8}" type="pres">
      <dgm:prSet presAssocID="{4EA2614D-53D4-4DC0-B23F-05123F04414F}" presName="Name37" presStyleLbl="parChTrans1D4" presStyleIdx="8" presStyleCnt="17"/>
      <dgm:spPr/>
    </dgm:pt>
    <dgm:pt modelId="{7FCC70FD-6769-4644-8E92-87D473B79BA9}" type="pres">
      <dgm:prSet presAssocID="{EF77C243-8152-4BA3-A738-CD730742157D}" presName="hierRoot2" presStyleCnt="0">
        <dgm:presLayoutVars>
          <dgm:hierBranch val="init"/>
        </dgm:presLayoutVars>
      </dgm:prSet>
      <dgm:spPr/>
    </dgm:pt>
    <dgm:pt modelId="{28C779D3-FC92-4C48-A3ED-AF04A72E8633}" type="pres">
      <dgm:prSet presAssocID="{EF77C243-8152-4BA3-A738-CD730742157D}" presName="rootComposite" presStyleCnt="0"/>
      <dgm:spPr/>
    </dgm:pt>
    <dgm:pt modelId="{58C4D28C-300E-4C1C-B23E-50CDB8DC3D34}" type="pres">
      <dgm:prSet presAssocID="{EF77C243-8152-4BA3-A738-CD730742157D}" presName="rootText" presStyleLbl="node1" presStyleIdx="10" presStyleCnt="24">
        <dgm:presLayoutVars>
          <dgm:chMax/>
          <dgm:chPref val="3"/>
        </dgm:presLayoutVars>
      </dgm:prSet>
      <dgm:spPr/>
    </dgm:pt>
    <dgm:pt modelId="{FA12F463-7957-454E-867B-F7307AFB3C8D}" type="pres">
      <dgm:prSet presAssocID="{EF77C243-8152-4BA3-A738-CD730742157D}" presName="titleText2" presStyleLbl="fgAcc1" presStyleIdx="10" presStyleCnt="24">
        <dgm:presLayoutVars>
          <dgm:chMax val="0"/>
          <dgm:chPref val="0"/>
        </dgm:presLayoutVars>
      </dgm:prSet>
      <dgm:spPr/>
    </dgm:pt>
    <dgm:pt modelId="{B33B502D-1E98-4D12-92F0-F6DA085EBE90}" type="pres">
      <dgm:prSet presAssocID="{EF77C243-8152-4BA3-A738-CD730742157D}" presName="rootConnector" presStyleLbl="node4" presStyleIdx="0" presStyleCnt="0"/>
      <dgm:spPr/>
    </dgm:pt>
    <dgm:pt modelId="{80F19EF3-3A3C-43A1-B6DC-4B958F15416F}" type="pres">
      <dgm:prSet presAssocID="{EF77C243-8152-4BA3-A738-CD730742157D}" presName="hierChild4" presStyleCnt="0"/>
      <dgm:spPr/>
    </dgm:pt>
    <dgm:pt modelId="{5B39858D-7EEF-4DF5-85C5-819D7453A2E0}" type="pres">
      <dgm:prSet presAssocID="{AFF0B9CA-8FD9-4BDE-9558-CA8CAEC7C27F}" presName="Name37" presStyleLbl="parChTrans1D4" presStyleIdx="9" presStyleCnt="17"/>
      <dgm:spPr/>
    </dgm:pt>
    <dgm:pt modelId="{EC5D24D7-ABDC-4A19-AFDE-C95E0ABADE4F}" type="pres">
      <dgm:prSet presAssocID="{322C97F3-5F25-4FEF-A2AA-3CB54CA73F6E}" presName="hierRoot2" presStyleCnt="0">
        <dgm:presLayoutVars>
          <dgm:hierBranch val="init"/>
        </dgm:presLayoutVars>
      </dgm:prSet>
      <dgm:spPr/>
    </dgm:pt>
    <dgm:pt modelId="{99B6F591-5360-4923-9E19-EBB688125967}" type="pres">
      <dgm:prSet presAssocID="{322C97F3-5F25-4FEF-A2AA-3CB54CA73F6E}" presName="rootComposite" presStyleCnt="0"/>
      <dgm:spPr/>
    </dgm:pt>
    <dgm:pt modelId="{53F28901-4CF6-4A23-A71E-905CD5B048F3}" type="pres">
      <dgm:prSet presAssocID="{322C97F3-5F25-4FEF-A2AA-3CB54CA73F6E}" presName="rootText" presStyleLbl="node1" presStyleIdx="11" presStyleCnt="24">
        <dgm:presLayoutVars>
          <dgm:chMax/>
          <dgm:chPref val="3"/>
        </dgm:presLayoutVars>
      </dgm:prSet>
      <dgm:spPr/>
    </dgm:pt>
    <dgm:pt modelId="{FD7E07CE-AAB0-4E27-8B3F-75FAF35F849E}" type="pres">
      <dgm:prSet presAssocID="{322C97F3-5F25-4FEF-A2AA-3CB54CA73F6E}" presName="titleText2" presStyleLbl="fgAcc1" presStyleIdx="11" presStyleCnt="24">
        <dgm:presLayoutVars>
          <dgm:chMax val="0"/>
          <dgm:chPref val="0"/>
        </dgm:presLayoutVars>
      </dgm:prSet>
      <dgm:spPr/>
    </dgm:pt>
    <dgm:pt modelId="{5C5D0A63-B54A-4B29-A6D0-398A36D428E3}" type="pres">
      <dgm:prSet presAssocID="{322C97F3-5F25-4FEF-A2AA-3CB54CA73F6E}" presName="rootConnector" presStyleLbl="node4" presStyleIdx="0" presStyleCnt="0"/>
      <dgm:spPr/>
    </dgm:pt>
    <dgm:pt modelId="{418C81EE-627D-4024-97DC-3BC891B7D39E}" type="pres">
      <dgm:prSet presAssocID="{322C97F3-5F25-4FEF-A2AA-3CB54CA73F6E}" presName="hierChild4" presStyleCnt="0"/>
      <dgm:spPr/>
    </dgm:pt>
    <dgm:pt modelId="{CE24EC88-0ACD-4BB0-AE33-0C590B2158C7}" type="pres">
      <dgm:prSet presAssocID="{322C97F3-5F25-4FEF-A2AA-3CB54CA73F6E}" presName="hierChild5" presStyleCnt="0"/>
      <dgm:spPr/>
    </dgm:pt>
    <dgm:pt modelId="{5DD05400-408D-4DED-A6BA-13ED89B0801B}" type="pres">
      <dgm:prSet presAssocID="{A7B256BA-FBEE-45DD-BC1C-7F7640E2C21F}" presName="Name37" presStyleLbl="parChTrans1D4" presStyleIdx="10" presStyleCnt="17"/>
      <dgm:spPr/>
    </dgm:pt>
    <dgm:pt modelId="{E90E87BB-AAA1-4B15-AE29-AAD3549B22C7}" type="pres">
      <dgm:prSet presAssocID="{D23D77AB-FD7F-49D7-9003-D8CEA95111D7}" presName="hierRoot2" presStyleCnt="0">
        <dgm:presLayoutVars>
          <dgm:hierBranch val="init"/>
        </dgm:presLayoutVars>
      </dgm:prSet>
      <dgm:spPr/>
    </dgm:pt>
    <dgm:pt modelId="{8DD134E7-7502-47F4-803B-900D79BC5F6E}" type="pres">
      <dgm:prSet presAssocID="{D23D77AB-FD7F-49D7-9003-D8CEA95111D7}" presName="rootComposite" presStyleCnt="0"/>
      <dgm:spPr/>
    </dgm:pt>
    <dgm:pt modelId="{D0D5A3F4-9FC7-466D-ABF2-42114F015629}" type="pres">
      <dgm:prSet presAssocID="{D23D77AB-FD7F-49D7-9003-D8CEA95111D7}" presName="rootText" presStyleLbl="node1" presStyleIdx="12" presStyleCnt="24">
        <dgm:presLayoutVars>
          <dgm:chMax/>
          <dgm:chPref val="3"/>
        </dgm:presLayoutVars>
      </dgm:prSet>
      <dgm:spPr/>
    </dgm:pt>
    <dgm:pt modelId="{1DF55C97-3229-4C72-8D89-6B03A77603A5}" type="pres">
      <dgm:prSet presAssocID="{D23D77AB-FD7F-49D7-9003-D8CEA95111D7}" presName="titleText2" presStyleLbl="fgAcc1" presStyleIdx="12" presStyleCnt="24">
        <dgm:presLayoutVars>
          <dgm:chMax val="0"/>
          <dgm:chPref val="0"/>
        </dgm:presLayoutVars>
      </dgm:prSet>
      <dgm:spPr/>
    </dgm:pt>
    <dgm:pt modelId="{1D090D49-2640-4DD3-98AB-57F5DDCAFFB4}" type="pres">
      <dgm:prSet presAssocID="{D23D77AB-FD7F-49D7-9003-D8CEA95111D7}" presName="rootConnector" presStyleLbl="node4" presStyleIdx="0" presStyleCnt="0"/>
      <dgm:spPr/>
    </dgm:pt>
    <dgm:pt modelId="{556C12E4-63FB-4A78-AE5A-E10848425497}" type="pres">
      <dgm:prSet presAssocID="{D23D77AB-FD7F-49D7-9003-D8CEA95111D7}" presName="hierChild4" presStyleCnt="0"/>
      <dgm:spPr/>
    </dgm:pt>
    <dgm:pt modelId="{1DB0AEA1-15CC-4837-9CD4-2D233009BABF}" type="pres">
      <dgm:prSet presAssocID="{D23D77AB-FD7F-49D7-9003-D8CEA95111D7}" presName="hierChild5" presStyleCnt="0"/>
      <dgm:spPr/>
    </dgm:pt>
    <dgm:pt modelId="{E3969EDB-8FB7-4153-A8D4-F061A3BDF0CF}" type="pres">
      <dgm:prSet presAssocID="{DE73BD93-7C92-47D1-996F-297C45973DA2}" presName="Name37" presStyleLbl="parChTrans1D4" presStyleIdx="11" presStyleCnt="17"/>
      <dgm:spPr/>
    </dgm:pt>
    <dgm:pt modelId="{3D465DF8-993F-4C7E-A0F5-9DAEC2F0D4CB}" type="pres">
      <dgm:prSet presAssocID="{41F5445F-5D92-4C2A-BB29-932B9FAB96D6}" presName="hierRoot2" presStyleCnt="0">
        <dgm:presLayoutVars>
          <dgm:hierBranch val="init"/>
        </dgm:presLayoutVars>
      </dgm:prSet>
      <dgm:spPr/>
    </dgm:pt>
    <dgm:pt modelId="{5629DED0-F5ED-42A1-88B0-13FB527C2B47}" type="pres">
      <dgm:prSet presAssocID="{41F5445F-5D92-4C2A-BB29-932B9FAB96D6}" presName="rootComposite" presStyleCnt="0"/>
      <dgm:spPr/>
    </dgm:pt>
    <dgm:pt modelId="{322442DF-180B-437F-B683-7B07B5F7AFEC}" type="pres">
      <dgm:prSet presAssocID="{41F5445F-5D92-4C2A-BB29-932B9FAB96D6}" presName="rootText" presStyleLbl="node1" presStyleIdx="13" presStyleCnt="24">
        <dgm:presLayoutVars>
          <dgm:chMax/>
          <dgm:chPref val="3"/>
        </dgm:presLayoutVars>
      </dgm:prSet>
      <dgm:spPr/>
    </dgm:pt>
    <dgm:pt modelId="{4C0BFFC1-248A-4312-8626-4A89D6078723}" type="pres">
      <dgm:prSet presAssocID="{41F5445F-5D92-4C2A-BB29-932B9FAB96D6}" presName="titleText2" presStyleLbl="fgAcc1" presStyleIdx="13" presStyleCnt="24">
        <dgm:presLayoutVars>
          <dgm:chMax val="0"/>
          <dgm:chPref val="0"/>
        </dgm:presLayoutVars>
      </dgm:prSet>
      <dgm:spPr/>
    </dgm:pt>
    <dgm:pt modelId="{6B5D73EC-0F3E-4122-BAB9-5E904ECBBA6F}" type="pres">
      <dgm:prSet presAssocID="{41F5445F-5D92-4C2A-BB29-932B9FAB96D6}" presName="rootConnector" presStyleLbl="node4" presStyleIdx="0" presStyleCnt="0"/>
      <dgm:spPr/>
    </dgm:pt>
    <dgm:pt modelId="{F62EE004-3D21-4A2F-844E-B89BBA9D428B}" type="pres">
      <dgm:prSet presAssocID="{41F5445F-5D92-4C2A-BB29-932B9FAB96D6}" presName="hierChild4" presStyleCnt="0"/>
      <dgm:spPr/>
    </dgm:pt>
    <dgm:pt modelId="{B5BAB94B-4D58-4A15-95CB-9764CA90B505}" type="pres">
      <dgm:prSet presAssocID="{41F5445F-5D92-4C2A-BB29-932B9FAB96D6}" presName="hierChild5" presStyleCnt="0"/>
      <dgm:spPr/>
    </dgm:pt>
    <dgm:pt modelId="{8AD1ABE5-447F-4D26-B824-CC91338FE6CF}" type="pres">
      <dgm:prSet presAssocID="{EF77C243-8152-4BA3-A738-CD730742157D}" presName="hierChild5" presStyleCnt="0"/>
      <dgm:spPr/>
    </dgm:pt>
    <dgm:pt modelId="{DEF7CC06-089D-4093-AF08-8DAEF8677C81}" type="pres">
      <dgm:prSet presAssocID="{6A7EA372-F74B-4AEB-88CC-FE68A28CBC65}" presName="hierChild5" presStyleCnt="0"/>
      <dgm:spPr/>
    </dgm:pt>
    <dgm:pt modelId="{B7D459C4-33DD-416F-B45B-4AB2B538EE5B}" type="pres">
      <dgm:prSet presAssocID="{8B0A82D2-F0C2-4F13-843F-BF9C43E76A5B}" presName="Name37" presStyleLbl="parChTrans1D3" presStyleIdx="1" presStyleCnt="4"/>
      <dgm:spPr/>
    </dgm:pt>
    <dgm:pt modelId="{F9DBC436-F508-46D7-A861-D25D87098D66}" type="pres">
      <dgm:prSet presAssocID="{DE169FD3-FAD4-4418-9981-835362AB38F9}" presName="hierRoot2" presStyleCnt="0">
        <dgm:presLayoutVars>
          <dgm:hierBranch val="init"/>
        </dgm:presLayoutVars>
      </dgm:prSet>
      <dgm:spPr/>
    </dgm:pt>
    <dgm:pt modelId="{7463239B-4268-4B87-9961-45609AEDB992}" type="pres">
      <dgm:prSet presAssocID="{DE169FD3-FAD4-4418-9981-835362AB38F9}" presName="rootComposite" presStyleCnt="0"/>
      <dgm:spPr/>
    </dgm:pt>
    <dgm:pt modelId="{0FD0A310-0E3F-4F42-A823-31E6BD6CB3C3}" type="pres">
      <dgm:prSet presAssocID="{DE169FD3-FAD4-4418-9981-835362AB38F9}" presName="rootText" presStyleLbl="node1" presStyleIdx="14" presStyleCnt="24">
        <dgm:presLayoutVars>
          <dgm:chMax/>
          <dgm:chPref val="3"/>
        </dgm:presLayoutVars>
      </dgm:prSet>
      <dgm:spPr/>
    </dgm:pt>
    <dgm:pt modelId="{51544413-EB14-4707-9BBC-46067A2E5A98}" type="pres">
      <dgm:prSet presAssocID="{DE169FD3-FAD4-4418-9981-835362AB38F9}" presName="titleText2" presStyleLbl="fgAcc1" presStyleIdx="14" presStyleCnt="24">
        <dgm:presLayoutVars>
          <dgm:chMax val="0"/>
          <dgm:chPref val="0"/>
        </dgm:presLayoutVars>
      </dgm:prSet>
      <dgm:spPr/>
    </dgm:pt>
    <dgm:pt modelId="{24C4242E-31FC-4CE1-8363-355F23E782E5}" type="pres">
      <dgm:prSet presAssocID="{DE169FD3-FAD4-4418-9981-835362AB38F9}" presName="rootConnector" presStyleLbl="node3" presStyleIdx="0" presStyleCnt="0"/>
      <dgm:spPr/>
    </dgm:pt>
    <dgm:pt modelId="{D53768E5-70A6-4984-90C0-ED754450DB1A}" type="pres">
      <dgm:prSet presAssocID="{DE169FD3-FAD4-4418-9981-835362AB38F9}" presName="hierChild4" presStyleCnt="0"/>
      <dgm:spPr/>
    </dgm:pt>
    <dgm:pt modelId="{7BF7B5DC-D8A0-444A-A0C3-EC98F0957CC0}" type="pres">
      <dgm:prSet presAssocID="{C9B1FB81-9651-4DE8-8004-3AFFE5ED2546}" presName="Name37" presStyleLbl="parChTrans1D4" presStyleIdx="12" presStyleCnt="17"/>
      <dgm:spPr/>
    </dgm:pt>
    <dgm:pt modelId="{8604FC09-D3DF-482E-B556-488F3F372277}" type="pres">
      <dgm:prSet presAssocID="{E23C0A9E-3241-423B-923E-314149468C3D}" presName="hierRoot2" presStyleCnt="0">
        <dgm:presLayoutVars>
          <dgm:hierBranch val="init"/>
        </dgm:presLayoutVars>
      </dgm:prSet>
      <dgm:spPr/>
    </dgm:pt>
    <dgm:pt modelId="{B8DDB879-0616-47E9-BB7C-66C18591A53B}" type="pres">
      <dgm:prSet presAssocID="{E23C0A9E-3241-423B-923E-314149468C3D}" presName="rootComposite" presStyleCnt="0"/>
      <dgm:spPr/>
    </dgm:pt>
    <dgm:pt modelId="{63CBDB8C-A667-46D5-B9AF-361B95B94886}" type="pres">
      <dgm:prSet presAssocID="{E23C0A9E-3241-423B-923E-314149468C3D}" presName="rootText" presStyleLbl="node1" presStyleIdx="15" presStyleCnt="24">
        <dgm:presLayoutVars>
          <dgm:chMax/>
          <dgm:chPref val="3"/>
        </dgm:presLayoutVars>
      </dgm:prSet>
      <dgm:spPr/>
    </dgm:pt>
    <dgm:pt modelId="{A80F0A87-C8F0-48E6-B85E-B1C748D2C576}" type="pres">
      <dgm:prSet presAssocID="{E23C0A9E-3241-423B-923E-314149468C3D}" presName="titleText2" presStyleLbl="fgAcc1" presStyleIdx="15" presStyleCnt="24">
        <dgm:presLayoutVars>
          <dgm:chMax val="0"/>
          <dgm:chPref val="0"/>
        </dgm:presLayoutVars>
      </dgm:prSet>
      <dgm:spPr/>
    </dgm:pt>
    <dgm:pt modelId="{A896F595-9C15-4456-B0C6-F2F821311539}" type="pres">
      <dgm:prSet presAssocID="{E23C0A9E-3241-423B-923E-314149468C3D}" presName="rootConnector" presStyleLbl="node4" presStyleIdx="0" presStyleCnt="0"/>
      <dgm:spPr/>
    </dgm:pt>
    <dgm:pt modelId="{643AF12D-07BA-4CBB-8DF5-C9A012B06852}" type="pres">
      <dgm:prSet presAssocID="{E23C0A9E-3241-423B-923E-314149468C3D}" presName="hierChild4" presStyleCnt="0"/>
      <dgm:spPr/>
    </dgm:pt>
    <dgm:pt modelId="{B8E2D252-2F14-448C-B542-C8A7B40AED77}" type="pres">
      <dgm:prSet presAssocID="{E23C0A9E-3241-423B-923E-314149468C3D}" presName="hierChild5" presStyleCnt="0"/>
      <dgm:spPr/>
    </dgm:pt>
    <dgm:pt modelId="{A5B457CF-78D8-4BB8-B801-9C370332510D}" type="pres">
      <dgm:prSet presAssocID="{DE169FD3-FAD4-4418-9981-835362AB38F9}" presName="hierChild5" presStyleCnt="0"/>
      <dgm:spPr/>
    </dgm:pt>
    <dgm:pt modelId="{607CD8DD-2EF9-43ED-8F94-3A89C1C6CFA5}" type="pres">
      <dgm:prSet presAssocID="{0E83F6E3-5B70-46D1-BB78-AA3329F94991}" presName="hierChild5" presStyleCnt="0"/>
      <dgm:spPr/>
    </dgm:pt>
    <dgm:pt modelId="{1FEF052E-1B53-4F34-86F4-B4C81527DFA3}" type="pres">
      <dgm:prSet presAssocID="{2CAAFC24-463F-4A68-9763-B8C354C41299}" presName="Name37" presStyleLbl="parChTrans1D2" presStyleIdx="1" presStyleCnt="3"/>
      <dgm:spPr/>
    </dgm:pt>
    <dgm:pt modelId="{EA6CFF09-C425-43F6-924B-BDCC823A491F}" type="pres">
      <dgm:prSet presAssocID="{4EC557F2-AE0F-4DCF-8E18-3C22E28F3FD8}" presName="hierRoot2" presStyleCnt="0">
        <dgm:presLayoutVars>
          <dgm:hierBranch val="init"/>
        </dgm:presLayoutVars>
      </dgm:prSet>
      <dgm:spPr/>
    </dgm:pt>
    <dgm:pt modelId="{896F9543-1D35-4E65-8D98-1020FEA26362}" type="pres">
      <dgm:prSet presAssocID="{4EC557F2-AE0F-4DCF-8E18-3C22E28F3FD8}" presName="rootComposite" presStyleCnt="0"/>
      <dgm:spPr/>
    </dgm:pt>
    <dgm:pt modelId="{CAFE99C1-30F8-4F45-B02D-260E6DFC541C}" type="pres">
      <dgm:prSet presAssocID="{4EC557F2-AE0F-4DCF-8E18-3C22E28F3FD8}" presName="rootText" presStyleLbl="node1" presStyleIdx="16" presStyleCnt="24">
        <dgm:presLayoutVars>
          <dgm:chMax/>
          <dgm:chPref val="3"/>
        </dgm:presLayoutVars>
      </dgm:prSet>
      <dgm:spPr/>
    </dgm:pt>
    <dgm:pt modelId="{83F6BAC0-481C-4A5A-92C0-29E81D533B6F}" type="pres">
      <dgm:prSet presAssocID="{4EC557F2-AE0F-4DCF-8E18-3C22E28F3FD8}" presName="titleText2" presStyleLbl="fgAcc1" presStyleIdx="16" presStyleCnt="24">
        <dgm:presLayoutVars>
          <dgm:chMax val="0"/>
          <dgm:chPref val="0"/>
        </dgm:presLayoutVars>
      </dgm:prSet>
      <dgm:spPr/>
    </dgm:pt>
    <dgm:pt modelId="{2A37A9A0-ABEF-4E8C-AEE9-F8FC9EE81395}" type="pres">
      <dgm:prSet presAssocID="{4EC557F2-AE0F-4DCF-8E18-3C22E28F3FD8}" presName="rootConnector" presStyleLbl="node2" presStyleIdx="0" presStyleCnt="0"/>
      <dgm:spPr/>
    </dgm:pt>
    <dgm:pt modelId="{BF2BE221-B178-4B76-B748-9D24B3345CD5}" type="pres">
      <dgm:prSet presAssocID="{4EC557F2-AE0F-4DCF-8E18-3C22E28F3FD8}" presName="hierChild4" presStyleCnt="0"/>
      <dgm:spPr/>
    </dgm:pt>
    <dgm:pt modelId="{8719A240-4808-4676-82F6-56E48399DF26}" type="pres">
      <dgm:prSet presAssocID="{C12F5895-579A-41E4-8EBF-1B9775530CE1}" presName="Name37" presStyleLbl="parChTrans1D3" presStyleIdx="2" presStyleCnt="4"/>
      <dgm:spPr/>
    </dgm:pt>
    <dgm:pt modelId="{862AD4E6-C61A-480D-9CF1-603568C3F3A1}" type="pres">
      <dgm:prSet presAssocID="{D9FB5476-43F4-4B2D-98D0-76B1AF7A9FFE}" presName="hierRoot2" presStyleCnt="0">
        <dgm:presLayoutVars>
          <dgm:hierBranch val="init"/>
        </dgm:presLayoutVars>
      </dgm:prSet>
      <dgm:spPr/>
    </dgm:pt>
    <dgm:pt modelId="{64FF9693-F8CB-4047-A7DC-8DF2654E5DCB}" type="pres">
      <dgm:prSet presAssocID="{D9FB5476-43F4-4B2D-98D0-76B1AF7A9FFE}" presName="rootComposite" presStyleCnt="0"/>
      <dgm:spPr/>
    </dgm:pt>
    <dgm:pt modelId="{16EB7BF3-C5ED-4128-82FB-A89F7B5F1F1B}" type="pres">
      <dgm:prSet presAssocID="{D9FB5476-43F4-4B2D-98D0-76B1AF7A9FFE}" presName="rootText" presStyleLbl="node1" presStyleIdx="17" presStyleCnt="24">
        <dgm:presLayoutVars>
          <dgm:chMax/>
          <dgm:chPref val="3"/>
        </dgm:presLayoutVars>
      </dgm:prSet>
      <dgm:spPr/>
    </dgm:pt>
    <dgm:pt modelId="{75D6FB3D-12DA-4A07-93E4-4381BEEE8C4D}" type="pres">
      <dgm:prSet presAssocID="{D9FB5476-43F4-4B2D-98D0-76B1AF7A9FFE}" presName="titleText2" presStyleLbl="fgAcc1" presStyleIdx="17" presStyleCnt="24">
        <dgm:presLayoutVars>
          <dgm:chMax val="0"/>
          <dgm:chPref val="0"/>
        </dgm:presLayoutVars>
      </dgm:prSet>
      <dgm:spPr/>
    </dgm:pt>
    <dgm:pt modelId="{E674BFB5-360D-4F62-8F07-3D573D9DC1C9}" type="pres">
      <dgm:prSet presAssocID="{D9FB5476-43F4-4B2D-98D0-76B1AF7A9FFE}" presName="rootConnector" presStyleLbl="node3" presStyleIdx="0" presStyleCnt="0"/>
      <dgm:spPr/>
    </dgm:pt>
    <dgm:pt modelId="{D2E26EE8-E7CC-40EB-A462-C83645DA2A76}" type="pres">
      <dgm:prSet presAssocID="{D9FB5476-43F4-4B2D-98D0-76B1AF7A9FFE}" presName="hierChild4" presStyleCnt="0"/>
      <dgm:spPr/>
    </dgm:pt>
    <dgm:pt modelId="{92540D34-F1C3-40B9-B074-25EEAB7677DE}" type="pres">
      <dgm:prSet presAssocID="{675D5E61-EF01-458E-8FCE-DF07194BB79E}" presName="Name37" presStyleLbl="parChTrans1D4" presStyleIdx="13" presStyleCnt="17"/>
      <dgm:spPr/>
    </dgm:pt>
    <dgm:pt modelId="{43112778-83EE-45A2-9340-D015A55F46CC}" type="pres">
      <dgm:prSet presAssocID="{864B3898-46A2-40FA-BF4F-621C836BC703}" presName="hierRoot2" presStyleCnt="0">
        <dgm:presLayoutVars>
          <dgm:hierBranch val="init"/>
        </dgm:presLayoutVars>
      </dgm:prSet>
      <dgm:spPr/>
    </dgm:pt>
    <dgm:pt modelId="{26563FCE-4C66-4E67-B62C-6C1D8D732713}" type="pres">
      <dgm:prSet presAssocID="{864B3898-46A2-40FA-BF4F-621C836BC703}" presName="rootComposite" presStyleCnt="0"/>
      <dgm:spPr/>
    </dgm:pt>
    <dgm:pt modelId="{31582FA1-6638-466D-B4F2-CBC8FAE91CFB}" type="pres">
      <dgm:prSet presAssocID="{864B3898-46A2-40FA-BF4F-621C836BC703}" presName="rootText" presStyleLbl="node1" presStyleIdx="18" presStyleCnt="24">
        <dgm:presLayoutVars>
          <dgm:chMax/>
          <dgm:chPref val="3"/>
        </dgm:presLayoutVars>
      </dgm:prSet>
      <dgm:spPr/>
    </dgm:pt>
    <dgm:pt modelId="{3B08D525-B313-4E01-85CC-FF129BD8FC52}" type="pres">
      <dgm:prSet presAssocID="{864B3898-46A2-40FA-BF4F-621C836BC703}" presName="titleText2" presStyleLbl="fgAcc1" presStyleIdx="18" presStyleCnt="24">
        <dgm:presLayoutVars>
          <dgm:chMax val="0"/>
          <dgm:chPref val="0"/>
        </dgm:presLayoutVars>
      </dgm:prSet>
      <dgm:spPr/>
    </dgm:pt>
    <dgm:pt modelId="{1A8D3C71-8036-400E-B068-3E6ED0301E23}" type="pres">
      <dgm:prSet presAssocID="{864B3898-46A2-40FA-BF4F-621C836BC703}" presName="rootConnector" presStyleLbl="node4" presStyleIdx="0" presStyleCnt="0"/>
      <dgm:spPr/>
    </dgm:pt>
    <dgm:pt modelId="{3D9B67B5-8873-4462-993F-ED574E6E6883}" type="pres">
      <dgm:prSet presAssocID="{864B3898-46A2-40FA-BF4F-621C836BC703}" presName="hierChild4" presStyleCnt="0"/>
      <dgm:spPr/>
    </dgm:pt>
    <dgm:pt modelId="{622AF5B5-3B43-4A70-963E-6A925B339D7D}" type="pres">
      <dgm:prSet presAssocID="{864B3898-46A2-40FA-BF4F-621C836BC703}" presName="hierChild5" presStyleCnt="0"/>
      <dgm:spPr/>
    </dgm:pt>
    <dgm:pt modelId="{63BCBD84-65E9-4047-8D08-D6D39A14B960}" type="pres">
      <dgm:prSet presAssocID="{48386CF3-23F3-407B-80B2-9C72ADEB4571}" presName="Name37" presStyleLbl="parChTrans1D4" presStyleIdx="14" presStyleCnt="17"/>
      <dgm:spPr/>
    </dgm:pt>
    <dgm:pt modelId="{F171A340-8F4B-4411-A135-AB4897E74DBF}" type="pres">
      <dgm:prSet presAssocID="{8273CFC2-F29D-475B-A973-6E44DF10211F}" presName="hierRoot2" presStyleCnt="0">
        <dgm:presLayoutVars>
          <dgm:hierBranch val="init"/>
        </dgm:presLayoutVars>
      </dgm:prSet>
      <dgm:spPr/>
    </dgm:pt>
    <dgm:pt modelId="{E394678E-9C37-4BDA-9454-C765E34743A4}" type="pres">
      <dgm:prSet presAssocID="{8273CFC2-F29D-475B-A973-6E44DF10211F}" presName="rootComposite" presStyleCnt="0"/>
      <dgm:spPr/>
    </dgm:pt>
    <dgm:pt modelId="{20870C81-00EB-48A9-96D9-35E97CC931A4}" type="pres">
      <dgm:prSet presAssocID="{8273CFC2-F29D-475B-A973-6E44DF10211F}" presName="rootText" presStyleLbl="node1" presStyleIdx="19" presStyleCnt="24">
        <dgm:presLayoutVars>
          <dgm:chMax/>
          <dgm:chPref val="3"/>
        </dgm:presLayoutVars>
      </dgm:prSet>
      <dgm:spPr/>
    </dgm:pt>
    <dgm:pt modelId="{9CF05DFE-7A26-4F93-A88A-1C83D2051A21}" type="pres">
      <dgm:prSet presAssocID="{8273CFC2-F29D-475B-A973-6E44DF10211F}" presName="titleText2" presStyleLbl="fgAcc1" presStyleIdx="19" presStyleCnt="24">
        <dgm:presLayoutVars>
          <dgm:chMax val="0"/>
          <dgm:chPref val="0"/>
        </dgm:presLayoutVars>
      </dgm:prSet>
      <dgm:spPr/>
    </dgm:pt>
    <dgm:pt modelId="{CF4A99FB-EE8A-4FB9-A316-2F8BD1D19A2C}" type="pres">
      <dgm:prSet presAssocID="{8273CFC2-F29D-475B-A973-6E44DF10211F}" presName="rootConnector" presStyleLbl="node4" presStyleIdx="0" presStyleCnt="0"/>
      <dgm:spPr/>
    </dgm:pt>
    <dgm:pt modelId="{AC7F6F1E-9511-4B78-ADC4-C00150303A80}" type="pres">
      <dgm:prSet presAssocID="{8273CFC2-F29D-475B-A973-6E44DF10211F}" presName="hierChild4" presStyleCnt="0"/>
      <dgm:spPr/>
    </dgm:pt>
    <dgm:pt modelId="{22533EEF-E3DA-415C-B341-584B32F57CDC}" type="pres">
      <dgm:prSet presAssocID="{8273CFC2-F29D-475B-A973-6E44DF10211F}" presName="hierChild5" presStyleCnt="0"/>
      <dgm:spPr/>
    </dgm:pt>
    <dgm:pt modelId="{A6F7E1C3-1747-47BD-A21E-C9BB633DC150}" type="pres">
      <dgm:prSet presAssocID="{BDBAC9B0-E07B-4D17-A0B8-C221517EA29A}" presName="Name37" presStyleLbl="parChTrans1D4" presStyleIdx="15" presStyleCnt="17"/>
      <dgm:spPr/>
    </dgm:pt>
    <dgm:pt modelId="{F298B2AF-5CA4-4CE2-912E-AE3DE5B7E367}" type="pres">
      <dgm:prSet presAssocID="{3320B77C-1F31-473A-9623-C554F3740823}" presName="hierRoot2" presStyleCnt="0">
        <dgm:presLayoutVars>
          <dgm:hierBranch val="init"/>
        </dgm:presLayoutVars>
      </dgm:prSet>
      <dgm:spPr/>
    </dgm:pt>
    <dgm:pt modelId="{D0961D55-8CAA-4FD0-A3D8-935D62601DA9}" type="pres">
      <dgm:prSet presAssocID="{3320B77C-1F31-473A-9623-C554F3740823}" presName="rootComposite" presStyleCnt="0"/>
      <dgm:spPr/>
    </dgm:pt>
    <dgm:pt modelId="{2C47CFC3-4841-49DB-9B4B-A05BF98FD500}" type="pres">
      <dgm:prSet presAssocID="{3320B77C-1F31-473A-9623-C554F3740823}" presName="rootText" presStyleLbl="node1" presStyleIdx="20" presStyleCnt="24">
        <dgm:presLayoutVars>
          <dgm:chMax/>
          <dgm:chPref val="3"/>
        </dgm:presLayoutVars>
      </dgm:prSet>
      <dgm:spPr/>
    </dgm:pt>
    <dgm:pt modelId="{1ACC68AD-8119-4D40-A508-565C26E2B58A}" type="pres">
      <dgm:prSet presAssocID="{3320B77C-1F31-473A-9623-C554F3740823}" presName="titleText2" presStyleLbl="fgAcc1" presStyleIdx="20" presStyleCnt="24">
        <dgm:presLayoutVars>
          <dgm:chMax val="0"/>
          <dgm:chPref val="0"/>
        </dgm:presLayoutVars>
      </dgm:prSet>
      <dgm:spPr/>
    </dgm:pt>
    <dgm:pt modelId="{06533020-284A-4555-A667-63947FC8FE45}" type="pres">
      <dgm:prSet presAssocID="{3320B77C-1F31-473A-9623-C554F3740823}" presName="rootConnector" presStyleLbl="node4" presStyleIdx="0" presStyleCnt="0"/>
      <dgm:spPr/>
    </dgm:pt>
    <dgm:pt modelId="{B6941485-0109-4FEA-AB2B-1496073C666A}" type="pres">
      <dgm:prSet presAssocID="{3320B77C-1F31-473A-9623-C554F3740823}" presName="hierChild4" presStyleCnt="0"/>
      <dgm:spPr/>
    </dgm:pt>
    <dgm:pt modelId="{F1FE60E5-1349-43B7-B48C-B134A6243D7B}" type="pres">
      <dgm:prSet presAssocID="{3320B77C-1F31-473A-9623-C554F3740823}" presName="hierChild5" presStyleCnt="0"/>
      <dgm:spPr/>
    </dgm:pt>
    <dgm:pt modelId="{DAB3AAB3-7442-49C2-846A-5741D46EF734}" type="pres">
      <dgm:prSet presAssocID="{D9FB5476-43F4-4B2D-98D0-76B1AF7A9FFE}" presName="hierChild5" presStyleCnt="0"/>
      <dgm:spPr/>
    </dgm:pt>
    <dgm:pt modelId="{8AA79872-505D-45F0-B1FF-871D3B9CA6A2}" type="pres">
      <dgm:prSet presAssocID="{7010CAA4-C141-4A3A-843B-FD56F046271B}" presName="Name37" presStyleLbl="parChTrans1D3" presStyleIdx="3" presStyleCnt="4"/>
      <dgm:spPr/>
    </dgm:pt>
    <dgm:pt modelId="{45C2F8AB-64A8-4A95-9391-63BAB81EE512}" type="pres">
      <dgm:prSet presAssocID="{795A9839-DA57-4DAF-B3B8-3D47CC42EE52}" presName="hierRoot2" presStyleCnt="0">
        <dgm:presLayoutVars>
          <dgm:hierBranch val="init"/>
        </dgm:presLayoutVars>
      </dgm:prSet>
      <dgm:spPr/>
    </dgm:pt>
    <dgm:pt modelId="{7E362FD2-548B-484E-AB39-4141FC75678D}" type="pres">
      <dgm:prSet presAssocID="{795A9839-DA57-4DAF-B3B8-3D47CC42EE52}" presName="rootComposite" presStyleCnt="0"/>
      <dgm:spPr/>
    </dgm:pt>
    <dgm:pt modelId="{01C93910-C3C3-4583-800A-58C4BE8648AB}" type="pres">
      <dgm:prSet presAssocID="{795A9839-DA57-4DAF-B3B8-3D47CC42EE52}" presName="rootText" presStyleLbl="node1" presStyleIdx="21" presStyleCnt="24">
        <dgm:presLayoutVars>
          <dgm:chMax/>
          <dgm:chPref val="3"/>
        </dgm:presLayoutVars>
      </dgm:prSet>
      <dgm:spPr/>
    </dgm:pt>
    <dgm:pt modelId="{1A017162-64C3-47A3-9080-DBF34110B0A3}" type="pres">
      <dgm:prSet presAssocID="{795A9839-DA57-4DAF-B3B8-3D47CC42EE52}" presName="titleText2" presStyleLbl="fgAcc1" presStyleIdx="21" presStyleCnt="24">
        <dgm:presLayoutVars>
          <dgm:chMax val="0"/>
          <dgm:chPref val="0"/>
        </dgm:presLayoutVars>
      </dgm:prSet>
      <dgm:spPr/>
    </dgm:pt>
    <dgm:pt modelId="{44BC691D-58A9-4257-BB2E-00027ACED8EA}" type="pres">
      <dgm:prSet presAssocID="{795A9839-DA57-4DAF-B3B8-3D47CC42EE52}" presName="rootConnector" presStyleLbl="node3" presStyleIdx="0" presStyleCnt="0"/>
      <dgm:spPr/>
    </dgm:pt>
    <dgm:pt modelId="{DEE8F2A6-57CE-4402-B289-37DF68E67427}" type="pres">
      <dgm:prSet presAssocID="{795A9839-DA57-4DAF-B3B8-3D47CC42EE52}" presName="hierChild4" presStyleCnt="0"/>
      <dgm:spPr/>
    </dgm:pt>
    <dgm:pt modelId="{106A644B-C518-4D32-A38F-6F851ACF47A2}" type="pres">
      <dgm:prSet presAssocID="{41804AF1-A06E-4F3B-9DD9-CEC94F8D0EF0}" presName="Name37" presStyleLbl="parChTrans1D4" presStyleIdx="16" presStyleCnt="17"/>
      <dgm:spPr/>
    </dgm:pt>
    <dgm:pt modelId="{ABE17EA6-A351-4A9E-9C0A-3A0DA18F283F}" type="pres">
      <dgm:prSet presAssocID="{923BEBE3-C52A-4AD0-9974-B9906E46E8A9}" presName="hierRoot2" presStyleCnt="0">
        <dgm:presLayoutVars>
          <dgm:hierBranch val="init"/>
        </dgm:presLayoutVars>
      </dgm:prSet>
      <dgm:spPr/>
    </dgm:pt>
    <dgm:pt modelId="{07062DAB-AE2A-414D-979C-EC7E73844B89}" type="pres">
      <dgm:prSet presAssocID="{923BEBE3-C52A-4AD0-9974-B9906E46E8A9}" presName="rootComposite" presStyleCnt="0"/>
      <dgm:spPr/>
    </dgm:pt>
    <dgm:pt modelId="{2EC9880A-6690-461B-BE81-C18A2030EC9A}" type="pres">
      <dgm:prSet presAssocID="{923BEBE3-C52A-4AD0-9974-B9906E46E8A9}" presName="rootText" presStyleLbl="node1" presStyleIdx="22" presStyleCnt="24">
        <dgm:presLayoutVars>
          <dgm:chMax/>
          <dgm:chPref val="3"/>
        </dgm:presLayoutVars>
      </dgm:prSet>
      <dgm:spPr/>
    </dgm:pt>
    <dgm:pt modelId="{DE0B68E1-1290-4E34-BAD5-2305ED699CE8}" type="pres">
      <dgm:prSet presAssocID="{923BEBE3-C52A-4AD0-9974-B9906E46E8A9}" presName="titleText2" presStyleLbl="fgAcc1" presStyleIdx="22" presStyleCnt="24">
        <dgm:presLayoutVars>
          <dgm:chMax val="0"/>
          <dgm:chPref val="0"/>
        </dgm:presLayoutVars>
      </dgm:prSet>
      <dgm:spPr/>
    </dgm:pt>
    <dgm:pt modelId="{2C05D183-98EB-4E44-88B4-017A553AE2B9}" type="pres">
      <dgm:prSet presAssocID="{923BEBE3-C52A-4AD0-9974-B9906E46E8A9}" presName="rootConnector" presStyleLbl="node4" presStyleIdx="0" presStyleCnt="0"/>
      <dgm:spPr/>
    </dgm:pt>
    <dgm:pt modelId="{7EDB8FAE-B621-4771-8467-4B700F651360}" type="pres">
      <dgm:prSet presAssocID="{923BEBE3-C52A-4AD0-9974-B9906E46E8A9}" presName="hierChild4" presStyleCnt="0"/>
      <dgm:spPr/>
    </dgm:pt>
    <dgm:pt modelId="{3FBF7655-6CEA-4896-AD15-943FF9B0FD56}" type="pres">
      <dgm:prSet presAssocID="{923BEBE3-C52A-4AD0-9974-B9906E46E8A9}" presName="hierChild5" presStyleCnt="0"/>
      <dgm:spPr/>
    </dgm:pt>
    <dgm:pt modelId="{41B2B761-8F53-492F-9513-10872A664059}" type="pres">
      <dgm:prSet presAssocID="{795A9839-DA57-4DAF-B3B8-3D47CC42EE52}" presName="hierChild5" presStyleCnt="0"/>
      <dgm:spPr/>
    </dgm:pt>
    <dgm:pt modelId="{94A17A3F-5D8F-4DD8-9166-8546A32E9DA5}" type="pres">
      <dgm:prSet presAssocID="{4EC557F2-AE0F-4DCF-8E18-3C22E28F3FD8}" presName="hierChild5" presStyleCnt="0"/>
      <dgm:spPr/>
    </dgm:pt>
    <dgm:pt modelId="{452B20BE-391C-48B9-BC91-EC0CA888889F}" type="pres">
      <dgm:prSet presAssocID="{A33DC32F-E298-4871-9A42-BB9DE183F730}" presName="Name37" presStyleLbl="parChTrans1D2" presStyleIdx="2" presStyleCnt="3"/>
      <dgm:spPr/>
    </dgm:pt>
    <dgm:pt modelId="{0170ED27-4362-4ADF-80F7-75D4372C9428}" type="pres">
      <dgm:prSet presAssocID="{E5E5DF23-6AA6-4C15-83D7-92FE6DC8CD28}" presName="hierRoot2" presStyleCnt="0">
        <dgm:presLayoutVars>
          <dgm:hierBranch val="init"/>
        </dgm:presLayoutVars>
      </dgm:prSet>
      <dgm:spPr/>
    </dgm:pt>
    <dgm:pt modelId="{17C199E4-212F-41B9-90FB-0C6A65E9CFF0}" type="pres">
      <dgm:prSet presAssocID="{E5E5DF23-6AA6-4C15-83D7-92FE6DC8CD28}" presName="rootComposite" presStyleCnt="0"/>
      <dgm:spPr/>
    </dgm:pt>
    <dgm:pt modelId="{E7E1F0D5-5EDE-4151-B141-E3165C5CA185}" type="pres">
      <dgm:prSet presAssocID="{E5E5DF23-6AA6-4C15-83D7-92FE6DC8CD28}" presName="rootText" presStyleLbl="node1" presStyleIdx="23" presStyleCnt="24">
        <dgm:presLayoutVars>
          <dgm:chMax/>
          <dgm:chPref val="3"/>
        </dgm:presLayoutVars>
      </dgm:prSet>
      <dgm:spPr/>
    </dgm:pt>
    <dgm:pt modelId="{7FAC6681-85A8-4C57-9DA7-229D550A06B6}" type="pres">
      <dgm:prSet presAssocID="{E5E5DF23-6AA6-4C15-83D7-92FE6DC8CD28}" presName="titleText2" presStyleLbl="fgAcc1" presStyleIdx="23" presStyleCnt="24">
        <dgm:presLayoutVars>
          <dgm:chMax val="0"/>
          <dgm:chPref val="0"/>
        </dgm:presLayoutVars>
      </dgm:prSet>
      <dgm:spPr/>
    </dgm:pt>
    <dgm:pt modelId="{48C38ED4-5B5C-49BF-80CF-6D791F303EE8}" type="pres">
      <dgm:prSet presAssocID="{E5E5DF23-6AA6-4C15-83D7-92FE6DC8CD28}" presName="rootConnector" presStyleLbl="node2" presStyleIdx="0" presStyleCnt="0"/>
      <dgm:spPr/>
    </dgm:pt>
    <dgm:pt modelId="{4F1FF2A3-5C27-48DF-BC73-1F7121D6157C}" type="pres">
      <dgm:prSet presAssocID="{E5E5DF23-6AA6-4C15-83D7-92FE6DC8CD28}" presName="hierChild4" presStyleCnt="0"/>
      <dgm:spPr/>
    </dgm:pt>
    <dgm:pt modelId="{E2559FD3-25BF-4B9A-8F44-97B50E8F542F}" type="pres">
      <dgm:prSet presAssocID="{E5E5DF23-6AA6-4C15-83D7-92FE6DC8CD28}" presName="hierChild5" presStyleCnt="0"/>
      <dgm:spPr/>
    </dgm:pt>
    <dgm:pt modelId="{4830E15F-5056-4A96-864B-00FA91DE2CAF}" type="pres">
      <dgm:prSet presAssocID="{FEBCE2B0-726E-4217-87B3-1E36F9FDD997}" presName="hierChild3" presStyleCnt="0"/>
      <dgm:spPr/>
    </dgm:pt>
  </dgm:ptLst>
  <dgm:cxnLst>
    <dgm:cxn modelId="{A2303C01-D234-4765-A3FE-536DE1ED4DFE}" srcId="{EF77C243-8152-4BA3-A738-CD730742157D}" destId="{322C97F3-5F25-4FEF-A2AA-3CB54CA73F6E}" srcOrd="0" destOrd="0" parTransId="{AFF0B9CA-8FD9-4BDE-9558-CA8CAEC7C27F}" sibTransId="{6DAE0135-BA80-462B-8067-3A19B72A91AB}"/>
    <dgm:cxn modelId="{E788CF0A-AF0D-4D68-B2A6-FAB893563722}" type="presOf" srcId="{6DAE0135-BA80-462B-8067-3A19B72A91AB}" destId="{FD7E07CE-AAB0-4E27-8B3F-75FAF35F849E}" srcOrd="0" destOrd="0" presId="urn:microsoft.com/office/officeart/2008/layout/NameandTitleOrganizationalChart"/>
    <dgm:cxn modelId="{BE93620B-F2CA-4626-B826-8523A611D943}" type="presOf" srcId="{D9FB5476-43F4-4B2D-98D0-76B1AF7A9FFE}" destId="{E674BFB5-360D-4F62-8F07-3D573D9DC1C9}" srcOrd="1" destOrd="0" presId="urn:microsoft.com/office/officeart/2008/layout/NameandTitleOrganizationalChart"/>
    <dgm:cxn modelId="{1FA2F30C-37C5-4DEA-B782-A6429B6CF056}" type="presOf" srcId="{795A9839-DA57-4DAF-B3B8-3D47CC42EE52}" destId="{44BC691D-58A9-4257-BB2E-00027ACED8EA}" srcOrd="1" destOrd="0" presId="urn:microsoft.com/office/officeart/2008/layout/NameandTitleOrganizationalChart"/>
    <dgm:cxn modelId="{40EDCA0F-63C4-4D15-92B0-1E9D285FFED6}" srcId="{FEBCE2B0-726E-4217-87B3-1E36F9FDD997}" destId="{0E83F6E3-5B70-46D1-BB78-AA3329F94991}" srcOrd="0" destOrd="0" parTransId="{4A7A7917-32FF-4232-A231-21B74A6D0244}" sibTransId="{99642EA0-DF31-4037-AB42-B35A18626E7D}"/>
    <dgm:cxn modelId="{93BBD70F-2B38-4A20-9587-7D058C5E754D}" type="presOf" srcId="{DF709B05-7479-4EB0-8313-C5869CECB940}" destId="{227B6AD6-F575-4C93-B703-6CD9CFE8B324}" srcOrd="0" destOrd="0" presId="urn:microsoft.com/office/officeart/2008/layout/NameandTitleOrganizationalChart"/>
    <dgm:cxn modelId="{ED871E10-190A-41FA-8250-1BFC325F1EE4}" type="presOf" srcId="{7010CAA4-C141-4A3A-843B-FD56F046271B}" destId="{8AA79872-505D-45F0-B1FF-871D3B9CA6A2}" srcOrd="0" destOrd="0" presId="urn:microsoft.com/office/officeart/2008/layout/NameandTitleOrganizationalChart"/>
    <dgm:cxn modelId="{57861413-DB17-4418-A855-4759757463CD}" type="presOf" srcId="{823E949D-2B04-4914-8D00-9EB8BF6569F9}" destId="{83F6BAC0-481C-4A5A-92C0-29E81D533B6F}" srcOrd="0" destOrd="0" presId="urn:microsoft.com/office/officeart/2008/layout/NameandTitleOrganizationalChart"/>
    <dgm:cxn modelId="{F18D1816-7547-4BA1-8229-19BEBEDE6428}" type="presOf" srcId="{6A7EA372-F74B-4AEB-88CC-FE68A28CBC65}" destId="{F4607836-52CE-4FEC-A14A-94AB07E27E86}" srcOrd="1" destOrd="0" presId="urn:microsoft.com/office/officeart/2008/layout/NameandTitleOrganizationalChart"/>
    <dgm:cxn modelId="{5AB87316-1777-4045-AA8E-95D573504302}" type="presOf" srcId="{BB364FB6-0805-4A40-9673-3B53C0D410AA}" destId="{2AE28C84-B5F0-452B-B330-68BD867E4127}" srcOrd="0" destOrd="0" presId="urn:microsoft.com/office/officeart/2008/layout/NameandTitleOrganizationalChart"/>
    <dgm:cxn modelId="{2B9DDE1A-51E4-42A6-A4A1-9496C702E5E5}" type="presOf" srcId="{EF77C243-8152-4BA3-A738-CD730742157D}" destId="{B33B502D-1E98-4D12-92F0-F6DA085EBE90}" srcOrd="1" destOrd="0" presId="urn:microsoft.com/office/officeart/2008/layout/NameandTitleOrganizationalChart"/>
    <dgm:cxn modelId="{FDB8241D-DF7B-4D5F-872E-4194736B7AC8}" srcId="{EF77C243-8152-4BA3-A738-CD730742157D}" destId="{41F5445F-5D92-4C2A-BB29-932B9FAB96D6}" srcOrd="2" destOrd="0" parTransId="{DE73BD93-7C92-47D1-996F-297C45973DA2}" sibTransId="{0A10D005-7553-4BE8-8B91-C756F1C75599}"/>
    <dgm:cxn modelId="{039C2C1F-3613-45E5-BED2-665052205E07}" type="presOf" srcId="{7BF8F268-E8D9-47EA-B6D6-F5EB4F1AFF6F}" destId="{4DC5CBBA-EA63-4B54-8A74-D922093CB40E}" srcOrd="1" destOrd="0" presId="urn:microsoft.com/office/officeart/2008/layout/NameandTitleOrganizationalChart"/>
    <dgm:cxn modelId="{3DD5741F-35E8-4AE4-BC76-068A80844EB2}" type="presOf" srcId="{D9FB5476-43F4-4B2D-98D0-76B1AF7A9FFE}" destId="{16EB7BF3-C5ED-4128-82FB-A89F7B5F1F1B}" srcOrd="0" destOrd="0" presId="urn:microsoft.com/office/officeart/2008/layout/NameandTitleOrganizationalChart"/>
    <dgm:cxn modelId="{1FC86522-3606-4D57-8F42-AA024218A297}" type="presOf" srcId="{41804AF1-A06E-4F3B-9DD9-CEC94F8D0EF0}" destId="{106A644B-C518-4D32-A38F-6F851ACF47A2}" srcOrd="0" destOrd="0" presId="urn:microsoft.com/office/officeart/2008/layout/NameandTitleOrganizationalChart"/>
    <dgm:cxn modelId="{E25DCE22-C336-407D-8802-FB892E65D11B}" srcId="{D9FB5476-43F4-4B2D-98D0-76B1AF7A9FFE}" destId="{864B3898-46A2-40FA-BF4F-621C836BC703}" srcOrd="0" destOrd="0" parTransId="{675D5E61-EF01-458E-8FCE-DF07194BB79E}" sibTransId="{B5C203CA-8A19-40DD-9835-C4EAE214FBBF}"/>
    <dgm:cxn modelId="{63C58423-491D-46A9-85E9-A4C090D83A57}" type="presOf" srcId="{2618F263-9477-4F25-963D-6EE341C4E7AF}" destId="{3F912E4A-022F-4C06-AB84-AC6717E1CD1B}" srcOrd="0" destOrd="0" presId="urn:microsoft.com/office/officeart/2008/layout/NameandTitleOrganizationalChart"/>
    <dgm:cxn modelId="{5AFABC23-BA1D-4220-B9AD-111313C1F5B8}" type="presOf" srcId="{8273CFC2-F29D-475B-A973-6E44DF10211F}" destId="{CF4A99FB-EE8A-4FB9-A316-2F8BD1D19A2C}" srcOrd="1" destOrd="0" presId="urn:microsoft.com/office/officeart/2008/layout/NameandTitleOrganizationalChart"/>
    <dgm:cxn modelId="{2E54AE27-8DE8-4F43-8157-076E42967A89}" type="presOf" srcId="{5881C8FF-0E26-4329-9FB8-F0F872DDB042}" destId="{E1C057F6-B49A-438B-BFA7-472E85421DF3}" srcOrd="0" destOrd="0" presId="urn:microsoft.com/office/officeart/2008/layout/NameandTitleOrganizationalChart"/>
    <dgm:cxn modelId="{8CEBEB28-1A6E-424C-AAD9-D84CF30405D1}" srcId="{6A7EA372-F74B-4AEB-88CC-FE68A28CBC65}" destId="{851008C2-221C-4A09-B729-2573A0BB7EC6}" srcOrd="0" destOrd="0" parTransId="{B9BE6C6A-DBB4-4B60-90EF-80D2BAD554E8}" sibTransId="{2D1B1CB5-2763-4A1E-86B0-6FB3D1EA4137}"/>
    <dgm:cxn modelId="{A46BBB30-5C84-40E5-BEEC-EDB38067B53A}" type="presOf" srcId="{EF77C243-8152-4BA3-A738-CD730742157D}" destId="{58C4D28C-300E-4C1C-B23E-50CDB8DC3D34}" srcOrd="0" destOrd="0" presId="urn:microsoft.com/office/officeart/2008/layout/NameandTitleOrganizationalChart"/>
    <dgm:cxn modelId="{E162F535-DC07-48BB-B33B-B868FACA7BDF}" srcId="{FEBCE2B0-726E-4217-87B3-1E36F9FDD997}" destId="{E5E5DF23-6AA6-4C15-83D7-92FE6DC8CD28}" srcOrd="2" destOrd="0" parTransId="{A33DC32F-E298-4871-9A42-BB9DE183F730}" sibTransId="{688FF270-175A-4CF0-9664-05CC993D411C}"/>
    <dgm:cxn modelId="{01E3BC3A-3396-4214-A4AC-DEBB1045C90D}" srcId="{0E83F6E3-5B70-46D1-BB78-AA3329F94991}" destId="{6A7EA372-F74B-4AEB-88CC-FE68A28CBC65}" srcOrd="0" destOrd="0" parTransId="{60BF179A-A8E8-4785-B88A-7E0B1FA3A3C9}" sibTransId="{5136FFDA-F17C-4C99-ABD7-94A765810829}"/>
    <dgm:cxn modelId="{65D1193B-B34F-4E7D-A053-714DD601F62E}" type="presOf" srcId="{6A7EA372-F74B-4AEB-88CC-FE68A28CBC65}" destId="{3ED719AF-065A-4DE0-A0DC-228299E61F40}" srcOrd="0" destOrd="0" presId="urn:microsoft.com/office/officeart/2008/layout/NameandTitleOrganizationalChart"/>
    <dgm:cxn modelId="{E849FE3C-88FA-4C96-803C-B86AB11A3872}" type="presOf" srcId="{46F2C9DC-73B7-4EF2-99C6-8C8E6270671D}" destId="{9CF05DFE-7A26-4F93-A88A-1C83D2051A21}" srcOrd="0" destOrd="0" presId="urn:microsoft.com/office/officeart/2008/layout/NameandTitleOrganizationalChart"/>
    <dgm:cxn modelId="{2E003E3F-56E3-4D0D-81A8-5580EC51233B}" type="presOf" srcId="{0E83F6E3-5B70-46D1-BB78-AA3329F94991}" destId="{A42C9614-68E9-4F45-A98D-52AC35D7DD00}" srcOrd="0" destOrd="0" presId="urn:microsoft.com/office/officeart/2008/layout/NameandTitleOrganizationalChart"/>
    <dgm:cxn modelId="{0C042B5C-308F-4882-9803-9239BE96C4CA}" type="presOf" srcId="{DD51C399-F385-4A96-80DE-735B5AB93874}" destId="{51544413-EB14-4707-9BBC-46067A2E5A98}" srcOrd="0" destOrd="0" presId="urn:microsoft.com/office/officeart/2008/layout/NameandTitleOrganizationalChart"/>
    <dgm:cxn modelId="{7E81555C-50D2-4480-B6F6-000685AEDC3F}" srcId="{4EC557F2-AE0F-4DCF-8E18-3C22E28F3FD8}" destId="{795A9839-DA57-4DAF-B3B8-3D47CC42EE52}" srcOrd="1" destOrd="0" parTransId="{7010CAA4-C141-4A3A-843B-FD56F046271B}" sibTransId="{5DB3E1CB-30EB-49B1-8A6F-614EDA6C17B4}"/>
    <dgm:cxn modelId="{E47F775D-FB2B-4D53-B39F-A5DE2E718CB9}" type="presOf" srcId="{E23C0A9E-3241-423B-923E-314149468C3D}" destId="{A896F595-9C15-4456-B0C6-F2F821311539}" srcOrd="1" destOrd="0" presId="urn:microsoft.com/office/officeart/2008/layout/NameandTitleOrganizationalChart"/>
    <dgm:cxn modelId="{B5C0ED5E-27AB-4E2D-A94B-F433860F8F50}" type="presOf" srcId="{2E65C629-447A-4499-B3F8-2F2C68B03E02}" destId="{C67CB3B0-7251-429B-AFCA-796E2CFC26AA}" srcOrd="0" destOrd="0" presId="urn:microsoft.com/office/officeart/2008/layout/NameandTitleOrganizationalChart"/>
    <dgm:cxn modelId="{E479D861-72D4-46FE-B633-60E4EF3C9D9C}" type="presOf" srcId="{B7C29062-463F-4508-8B23-4A4E9A8FCAA5}" destId="{E5A08001-D872-4285-A64A-2F53DF29306B}" srcOrd="0" destOrd="0" presId="urn:microsoft.com/office/officeart/2008/layout/NameandTitleOrganizationalChart"/>
    <dgm:cxn modelId="{277A3E42-6BEC-4046-8C4A-FD955135145F}" type="presOf" srcId="{3320B77C-1F31-473A-9623-C554F3740823}" destId="{2C47CFC3-4841-49DB-9B4B-A05BF98FD500}" srcOrd="0" destOrd="0" presId="urn:microsoft.com/office/officeart/2008/layout/NameandTitleOrganizationalChart"/>
    <dgm:cxn modelId="{C72AFF64-A675-461C-8EA0-2995D2104866}" type="presOf" srcId="{322C97F3-5F25-4FEF-A2AA-3CB54CA73F6E}" destId="{5C5D0A63-B54A-4B29-A6D0-398A36D428E3}" srcOrd="1" destOrd="0" presId="urn:microsoft.com/office/officeart/2008/layout/NameandTitleOrganizationalChart"/>
    <dgm:cxn modelId="{9ADE4266-9AA8-4281-84F1-719011E5544C}" type="presOf" srcId="{C67CE40C-D167-45A5-86C3-86F442662CB3}" destId="{3AE31701-CE66-4A95-8D21-5CC67556CD87}" srcOrd="0" destOrd="0" presId="urn:microsoft.com/office/officeart/2008/layout/NameandTitleOrganizationalChart"/>
    <dgm:cxn modelId="{9E6E6B46-C663-4F23-AEB0-4294920FD082}" type="presOf" srcId="{DE169FD3-FAD4-4418-9981-835362AB38F9}" destId="{0FD0A310-0E3F-4F42-A823-31E6BD6CB3C3}" srcOrd="0" destOrd="0" presId="urn:microsoft.com/office/officeart/2008/layout/NameandTitleOrganizationalChart"/>
    <dgm:cxn modelId="{FD2C4247-B863-426D-858C-054496B02C93}" type="presOf" srcId="{FEBCE2B0-726E-4217-87B3-1E36F9FDD997}" destId="{D33BCA55-40DA-40B7-A156-26334E404743}" srcOrd="1" destOrd="0" presId="urn:microsoft.com/office/officeart/2008/layout/NameandTitleOrganizationalChart"/>
    <dgm:cxn modelId="{596B4267-6965-48C8-B320-666015AB30CF}" srcId="{795A9839-DA57-4DAF-B3B8-3D47CC42EE52}" destId="{923BEBE3-C52A-4AD0-9974-B9906E46E8A9}" srcOrd="0" destOrd="0" parTransId="{41804AF1-A06E-4F3B-9DD9-CEC94F8D0EF0}" sibTransId="{AF6D1166-4BF3-4232-A009-C42AEF155D94}"/>
    <dgm:cxn modelId="{21247648-4A79-4491-95EE-C3833FF3F572}" type="presOf" srcId="{B5C203CA-8A19-40DD-9835-C4EAE214FBBF}" destId="{3B08D525-B313-4E01-85CC-FF129BD8FC52}" srcOrd="0" destOrd="0" presId="urn:microsoft.com/office/officeart/2008/layout/NameandTitleOrganizationalChart"/>
    <dgm:cxn modelId="{F1582869-666D-47E1-A612-E41A78BD13C4}" type="presOf" srcId="{923BEBE3-C52A-4AD0-9974-B9906E46E8A9}" destId="{2EC9880A-6690-461B-BE81-C18A2030EC9A}" srcOrd="0" destOrd="0" presId="urn:microsoft.com/office/officeart/2008/layout/NameandTitleOrganizationalChart"/>
    <dgm:cxn modelId="{71FAB369-32C2-46AA-A360-F1DA4DDA68E0}" type="presOf" srcId="{864B3898-46A2-40FA-BF4F-621C836BC703}" destId="{1A8D3C71-8036-400E-B068-3E6ED0301E23}" srcOrd="1" destOrd="0" presId="urn:microsoft.com/office/officeart/2008/layout/NameandTitleOrganizationalChart"/>
    <dgm:cxn modelId="{F8D5DD49-EFDF-4324-9190-DBB8DCDDA1E1}" type="presOf" srcId="{D23D77AB-FD7F-49D7-9003-D8CEA95111D7}" destId="{1D090D49-2640-4DD3-98AB-57F5DDCAFFB4}" srcOrd="1" destOrd="0" presId="urn:microsoft.com/office/officeart/2008/layout/NameandTitleOrganizationalChart"/>
    <dgm:cxn modelId="{2F602C4A-328E-4F7D-87B0-1A613EE0CB00}" srcId="{4EC557F2-AE0F-4DCF-8E18-3C22E28F3FD8}" destId="{D9FB5476-43F4-4B2D-98D0-76B1AF7A9FFE}" srcOrd="0" destOrd="0" parTransId="{C12F5895-579A-41E4-8EBF-1B9775530CE1}" sibTransId="{5B6A4C09-BA99-484C-BFF5-D79AE2D11BF8}"/>
    <dgm:cxn modelId="{61B9B26C-85F3-42CA-B792-61D7AE32882F}" srcId="{851008C2-221C-4A09-B729-2573A0BB7EC6}" destId="{E9D8B665-29A8-40C7-A30C-D6DBCAB45EA6}" srcOrd="0" destOrd="0" parTransId="{C2C032A2-46D9-4BE5-8B02-5BF243D28DC7}" sibTransId="{BB364FB6-0805-4A40-9673-3B53C0D410AA}"/>
    <dgm:cxn modelId="{4E9EDD6C-45E5-4A6F-BE7A-5CD5E32D4A2C}" type="presOf" srcId="{688FF270-175A-4CF0-9664-05CC993D411C}" destId="{7FAC6681-85A8-4C57-9DA7-229D550A06B6}" srcOrd="0" destOrd="0" presId="urn:microsoft.com/office/officeart/2008/layout/NameandTitleOrganizationalChart"/>
    <dgm:cxn modelId="{B13E1C6D-C226-4BB1-95EA-BBAFBAFF4CB5}" type="presOf" srcId="{8DD12D92-C929-4C9C-B714-6BA9A720EB16}" destId="{40C49048-4948-42DE-8BA2-B6EEA946A78C}" srcOrd="0" destOrd="0" presId="urn:microsoft.com/office/officeart/2008/layout/NameandTitleOrganizationalChart"/>
    <dgm:cxn modelId="{ECE3246E-1B09-4A88-BA7B-42DA6BFFA91E}" srcId="{8DD12D92-C929-4C9C-B714-6BA9A720EB16}" destId="{FEBCE2B0-726E-4217-87B3-1E36F9FDD997}" srcOrd="0" destOrd="0" parTransId="{327A141D-214C-4218-B7A9-FF2CD5C8E1EA}" sibTransId="{5881C8FF-0E26-4329-9FB8-F0F872DDB042}"/>
    <dgm:cxn modelId="{6D26D26F-2879-46C3-AFE0-EA1B4488DAD7}" type="presOf" srcId="{2CAAFC24-463F-4A68-9763-B8C354C41299}" destId="{1FEF052E-1B53-4F34-86F4-B4C81527DFA3}" srcOrd="0" destOrd="0" presId="urn:microsoft.com/office/officeart/2008/layout/NameandTitleOrganizationalChart"/>
    <dgm:cxn modelId="{A3DDA750-9852-4F43-A5B4-FFFDCAD100AE}" type="presOf" srcId="{0E83F6E3-5B70-46D1-BB78-AA3329F94991}" destId="{3B25A956-9C59-4802-9158-05F3FFC716B5}" srcOrd="1" destOrd="0" presId="urn:microsoft.com/office/officeart/2008/layout/NameandTitleOrganizationalChart"/>
    <dgm:cxn modelId="{C048C750-8515-4118-865D-E8984F0DEBCB}" type="presOf" srcId="{9F8B1592-D079-48DF-A981-85CC66AB36AA}" destId="{055D419A-14DF-4B3C-A13B-22AD45C4521A}" srcOrd="0" destOrd="0" presId="urn:microsoft.com/office/officeart/2008/layout/NameandTitleOrganizationalChart"/>
    <dgm:cxn modelId="{0A788C51-3D1F-4D20-9552-3F338A030F76}" type="presOf" srcId="{322C97F3-5F25-4FEF-A2AA-3CB54CA73F6E}" destId="{53F28901-4CF6-4A23-A71E-905CD5B048F3}" srcOrd="0" destOrd="0" presId="urn:microsoft.com/office/officeart/2008/layout/NameandTitleOrganizationalChart"/>
    <dgm:cxn modelId="{0A881F52-BEE3-438A-96E2-8C303811A0D7}" srcId="{0E83F6E3-5B70-46D1-BB78-AA3329F94991}" destId="{DE169FD3-FAD4-4418-9981-835362AB38F9}" srcOrd="1" destOrd="0" parTransId="{8B0A82D2-F0C2-4F13-843F-BF9C43E76A5B}" sibTransId="{DD51C399-F385-4A96-80DE-735B5AB93874}"/>
    <dgm:cxn modelId="{01C2BF72-6BA4-462B-8B78-17005E950735}" type="presOf" srcId="{E5E5DF23-6AA6-4C15-83D7-92FE6DC8CD28}" destId="{E7E1F0D5-5EDE-4151-B141-E3165C5CA185}" srcOrd="0" destOrd="0" presId="urn:microsoft.com/office/officeart/2008/layout/NameandTitleOrganizationalChart"/>
    <dgm:cxn modelId="{0AF85A53-20CD-45FD-B2E0-04937E7CB44A}" type="presOf" srcId="{E9D8B665-29A8-40C7-A30C-D6DBCAB45EA6}" destId="{8A5C9930-3B0F-4C03-B836-30DBB78114A2}" srcOrd="1" destOrd="0" presId="urn:microsoft.com/office/officeart/2008/layout/NameandTitleOrganizationalChart"/>
    <dgm:cxn modelId="{ACD48773-7705-4E65-BDDF-33FE032A0E76}" type="presOf" srcId="{9387D74F-3D57-4C60-B940-086C77C26960}" destId="{E7F11DEE-39D7-4E91-8E19-9053FE89D340}" srcOrd="1" destOrd="0" presId="urn:microsoft.com/office/officeart/2008/layout/NameandTitleOrganizationalChart"/>
    <dgm:cxn modelId="{6DE76D55-5A49-4EDF-9D95-13EAC2DFCF72}" srcId="{851008C2-221C-4A09-B729-2573A0BB7EC6}" destId="{2E65C629-447A-4499-B3F8-2F2C68B03E02}" srcOrd="1" destOrd="0" parTransId="{C5D03251-2BB8-4A8E-8F08-31334CFB5F58}" sibTransId="{6AA2173B-2EF0-41A4-A40E-9ECAED525F2F}"/>
    <dgm:cxn modelId="{045F1356-6F0A-471A-BA7A-322085B0A5A9}" srcId="{DE169FD3-FAD4-4418-9981-835362AB38F9}" destId="{E23C0A9E-3241-423B-923E-314149468C3D}" srcOrd="0" destOrd="0" parTransId="{C9B1FB81-9651-4DE8-8004-3AFFE5ED2546}" sibTransId="{EB908928-769F-429F-BFA2-A63342AD91EF}"/>
    <dgm:cxn modelId="{7F687656-DF87-4E4C-B007-62901F90AA00}" type="presOf" srcId="{4A7A7917-32FF-4232-A231-21B74A6D0244}" destId="{7152DDE1-11A5-4184-B37B-3DDB6D27B411}" srcOrd="0" destOrd="0" presId="urn:microsoft.com/office/officeart/2008/layout/NameandTitleOrganizationalChart"/>
    <dgm:cxn modelId="{1D628257-56F7-412D-B18F-5F9EF9C5FF97}" type="presOf" srcId="{851008C2-221C-4A09-B729-2573A0BB7EC6}" destId="{BFA5F9BC-FB34-41E7-BDBB-CF3DA20CEACF}" srcOrd="0" destOrd="0" presId="urn:microsoft.com/office/officeart/2008/layout/NameandTitleOrganizationalChart"/>
    <dgm:cxn modelId="{521A4158-85D0-439C-A94F-84C289296206}" type="presOf" srcId="{7BF8F268-E8D9-47EA-B6D6-F5EB4F1AFF6F}" destId="{D821E2B1-5103-470D-BB23-90A9A6D61B51}" srcOrd="0" destOrd="0" presId="urn:microsoft.com/office/officeart/2008/layout/NameandTitleOrganizationalChart"/>
    <dgm:cxn modelId="{53E6565A-AD8A-4A8C-91E3-4C8C592834E2}" type="presOf" srcId="{704E705B-F27E-41EA-8137-C65D80A30876}" destId="{CD49FF24-235C-40CF-8E8E-F22C12F0400D}" srcOrd="1" destOrd="0" presId="urn:microsoft.com/office/officeart/2008/layout/NameandTitleOrganizationalChart"/>
    <dgm:cxn modelId="{AF9AC47A-5131-476F-B1F8-EDE965037311}" type="presOf" srcId="{C9B1FB81-9651-4DE8-8004-3AFFE5ED2546}" destId="{7BF7B5DC-D8A0-444A-A0C3-EC98F0957CC0}" srcOrd="0" destOrd="0" presId="urn:microsoft.com/office/officeart/2008/layout/NameandTitleOrganizationalChart"/>
    <dgm:cxn modelId="{7F3EFB5A-593C-4976-89C3-6752E350A068}" type="presOf" srcId="{4EC557F2-AE0F-4DCF-8E18-3C22E28F3FD8}" destId="{2A37A9A0-ABEF-4E8C-AEE9-F8FC9EE81395}" srcOrd="1" destOrd="0" presId="urn:microsoft.com/office/officeart/2008/layout/NameandTitleOrganizationalChart"/>
    <dgm:cxn modelId="{E18B3C81-8E2D-4F17-BEB6-54573BF8C11D}" type="presOf" srcId="{851008C2-221C-4A09-B729-2573A0BB7EC6}" destId="{C7C52684-677D-4812-9C1E-3EEFF845A94C}" srcOrd="1" destOrd="0" presId="urn:microsoft.com/office/officeart/2008/layout/NameandTitleOrganizationalChart"/>
    <dgm:cxn modelId="{CD1A9A81-7818-45C1-A52A-E0F8D564DC00}" type="presOf" srcId="{99642EA0-DF31-4037-AB42-B35A18626E7D}" destId="{9071AA52-058E-427D-A9AC-7044DFB6F812}" srcOrd="0" destOrd="0" presId="urn:microsoft.com/office/officeart/2008/layout/NameandTitleOrganizationalChart"/>
    <dgm:cxn modelId="{985DFF81-F00A-4E63-B52F-6C42B3861343}" type="presOf" srcId="{704E705B-F27E-41EA-8137-C65D80A30876}" destId="{28DFEB2E-3363-45E1-B293-B39BB6AC5FA6}" srcOrd="0" destOrd="0" presId="urn:microsoft.com/office/officeart/2008/layout/NameandTitleOrganizationalChart"/>
    <dgm:cxn modelId="{02F73083-FC28-491F-91BC-E7669E24A6A7}" type="presOf" srcId="{923BEBE3-C52A-4AD0-9974-B9906E46E8A9}" destId="{2C05D183-98EB-4E44-88B4-017A553AE2B9}" srcOrd="1" destOrd="0" presId="urn:microsoft.com/office/officeart/2008/layout/NameandTitleOrganizationalChart"/>
    <dgm:cxn modelId="{8E875683-160D-40BC-A019-8838996C61E4}" srcId="{7E633927-F835-4FD1-ADBE-6D4351F2B446}" destId="{C67CE40C-D167-45A5-86C3-86F442662CB3}" srcOrd="0" destOrd="0" parTransId="{770AEE33-FD7A-4504-811B-5B9335AE2386}" sibTransId="{EF1E8401-6A7C-4C54-AAF3-2261602F1B84}"/>
    <dgm:cxn modelId="{80F44885-D619-4364-A6C9-89EB846F3225}" type="presOf" srcId="{BDBAC9B0-E07B-4D17-A0B8-C221517EA29A}" destId="{A6F7E1C3-1747-47BD-A21E-C9BB633DC150}" srcOrd="0" destOrd="0" presId="urn:microsoft.com/office/officeart/2008/layout/NameandTitleOrganizationalChart"/>
    <dgm:cxn modelId="{62759885-7D6A-4DCC-9E60-5045F019E33A}" type="presOf" srcId="{AFF0B9CA-8FD9-4BDE-9558-CA8CAEC7C27F}" destId="{5B39858D-7EEF-4DF5-85C5-819D7453A2E0}" srcOrd="0" destOrd="0" presId="urn:microsoft.com/office/officeart/2008/layout/NameandTitleOrganizationalChart"/>
    <dgm:cxn modelId="{1EDD8F8D-8AC2-437E-AC1F-1EFAAE78522D}" srcId="{7E633927-F835-4FD1-ADBE-6D4351F2B446}" destId="{9387D74F-3D57-4C60-B940-086C77C26960}" srcOrd="2" destOrd="0" parTransId="{C3D90945-E4EA-4337-AE54-73F526166914}" sibTransId="{B7C29062-463F-4508-8B23-4A4E9A8FCAA5}"/>
    <dgm:cxn modelId="{FBA32E8F-E688-4E77-9B9B-0663D0A89E65}" type="presOf" srcId="{A33DC32F-E298-4871-9A42-BB9DE183F730}" destId="{452B20BE-391C-48B9-BC91-EC0CA888889F}" srcOrd="0" destOrd="0" presId="urn:microsoft.com/office/officeart/2008/layout/NameandTitleOrganizationalChart"/>
    <dgm:cxn modelId="{9E548491-779B-466D-BF0F-4C277E49D09F}" type="presOf" srcId="{5DB3E1CB-30EB-49B1-8A6F-614EDA6C17B4}" destId="{1A017162-64C3-47A3-9080-DBF34110B0A3}" srcOrd="0" destOrd="0" presId="urn:microsoft.com/office/officeart/2008/layout/NameandTitleOrganizationalChart"/>
    <dgm:cxn modelId="{9CCBDD92-7793-472B-BC58-8A4B66D47B46}" type="presOf" srcId="{DE73BD93-7C92-47D1-996F-297C45973DA2}" destId="{E3969EDB-8FB7-4153-A8D4-F061A3BDF0CF}" srcOrd="0" destOrd="0" presId="urn:microsoft.com/office/officeart/2008/layout/NameandTitleOrganizationalChart"/>
    <dgm:cxn modelId="{1D812793-4818-438A-B5D6-DF02114B1CAC}" type="presOf" srcId="{4EC557F2-AE0F-4DCF-8E18-3C22E28F3FD8}" destId="{CAFE99C1-30F8-4F45-B02D-260E6DFC541C}" srcOrd="0" destOrd="0" presId="urn:microsoft.com/office/officeart/2008/layout/NameandTitleOrganizationalChart"/>
    <dgm:cxn modelId="{D30ACD96-2885-46BF-86F4-FA9FF30398CC}" type="presOf" srcId="{41F5445F-5D92-4C2A-BB29-932B9FAB96D6}" destId="{6B5D73EC-0F3E-4122-BAB9-5E904ECBBA6F}" srcOrd="1" destOrd="0" presId="urn:microsoft.com/office/officeart/2008/layout/NameandTitleOrganizationalChart"/>
    <dgm:cxn modelId="{B0F38197-A94C-496D-8903-2B4AB87B5493}" type="presOf" srcId="{C5D03251-2BB8-4A8E-8F08-31334CFB5F58}" destId="{CD0B52F2-53C7-4E79-AA16-2B19327610E3}" srcOrd="0" destOrd="0" presId="urn:microsoft.com/office/officeart/2008/layout/NameandTitleOrganizationalChart"/>
    <dgm:cxn modelId="{F825F398-60F5-4497-B6E9-F656AB7B3FD2}" type="presOf" srcId="{3320B77C-1F31-473A-9623-C554F3740823}" destId="{06533020-284A-4555-A667-63947FC8FE45}" srcOrd="1" destOrd="0" presId="urn:microsoft.com/office/officeart/2008/layout/NameandTitleOrganizationalChart"/>
    <dgm:cxn modelId="{4F8DE69C-1E77-456D-956F-EA0310CA9B7E}" type="presOf" srcId="{C67CE40C-D167-45A5-86C3-86F442662CB3}" destId="{AAAEA9B2-4DA4-4037-BC76-E0D1AE38B7C4}" srcOrd="1" destOrd="0" presId="urn:microsoft.com/office/officeart/2008/layout/NameandTitleOrganizationalChart"/>
    <dgm:cxn modelId="{2725EE9C-AD1F-4B01-9A66-D2E3FE6BD969}" type="presOf" srcId="{4EA2614D-53D4-4DC0-B23F-05123F04414F}" destId="{911795D4-43A0-4A2A-A9CC-934F71B926C8}" srcOrd="0" destOrd="0" presId="urn:microsoft.com/office/officeart/2008/layout/NameandTitleOrganizationalChart"/>
    <dgm:cxn modelId="{B6942B9D-B2E0-4595-A2A5-BFA8EDADFBEC}" type="presOf" srcId="{7E633927-F835-4FD1-ADBE-6D4351F2B446}" destId="{2E6720B2-7D80-47FF-B62D-4987821F0683}" srcOrd="1" destOrd="0" presId="urn:microsoft.com/office/officeart/2008/layout/NameandTitleOrganizationalChart"/>
    <dgm:cxn modelId="{A35A959F-8DA9-4F2B-906D-E639EB66B2BE}" type="presOf" srcId="{6AA2173B-2EF0-41A4-A40E-9ECAED525F2F}" destId="{36CA3A1A-16C1-4703-91AD-0DBA17E73A7D}" srcOrd="0" destOrd="0" presId="urn:microsoft.com/office/officeart/2008/layout/NameandTitleOrganizationalChart"/>
    <dgm:cxn modelId="{626E82A0-D4AA-45D6-9F98-BAC569A8BBAC}" type="presOf" srcId="{94B78371-D866-41F4-BEE3-914B942C34BB}" destId="{1DF55C97-3229-4C72-8D89-6B03A77603A5}" srcOrd="0" destOrd="0" presId="urn:microsoft.com/office/officeart/2008/layout/NameandTitleOrganizationalChart"/>
    <dgm:cxn modelId="{A71B9CA1-0FE4-4392-A2E8-1949BE2088DF}" type="presOf" srcId="{7E633927-F835-4FD1-ADBE-6D4351F2B446}" destId="{36AE9AE2-0875-4C66-BDE6-737FC778A9CF}" srcOrd="0" destOrd="0" presId="urn:microsoft.com/office/officeart/2008/layout/NameandTitleOrganizationalChart"/>
    <dgm:cxn modelId="{07CC15A2-4C32-4BA9-A213-9D11FE2DF944}" type="presOf" srcId="{60BF179A-A8E8-4785-B88A-7E0B1FA3A3C9}" destId="{F1618AC9-0530-4711-81E1-02EEBBA34445}" srcOrd="0" destOrd="0" presId="urn:microsoft.com/office/officeart/2008/layout/NameandTitleOrganizationalChart"/>
    <dgm:cxn modelId="{A5896EA4-E041-4A04-9CE9-7165A5775F70}" type="presOf" srcId="{EB908928-769F-429F-BFA2-A63342AD91EF}" destId="{A80F0A87-C8F0-48E6-B85E-B1C748D2C576}" srcOrd="0" destOrd="0" presId="urn:microsoft.com/office/officeart/2008/layout/NameandTitleOrganizationalChart"/>
    <dgm:cxn modelId="{A3978AA4-2F8D-41AC-9213-DF3E27C4E0C0}" type="presOf" srcId="{A7B256BA-FBEE-45DD-BC1C-7F7640E2C21F}" destId="{5DD05400-408D-4DED-A6BA-13ED89B0801B}" srcOrd="0" destOrd="0" presId="urn:microsoft.com/office/officeart/2008/layout/NameandTitleOrganizationalChart"/>
    <dgm:cxn modelId="{C03468A9-DA80-4DB3-A840-A5407832713E}" type="presOf" srcId="{675D5E61-EF01-458E-8FCE-DF07194BB79E}" destId="{92540D34-F1C3-40B9-B074-25EEAB7677DE}" srcOrd="0" destOrd="0" presId="urn:microsoft.com/office/officeart/2008/layout/NameandTitleOrganizationalChart"/>
    <dgm:cxn modelId="{BB5BFAAC-52CB-486D-BBDA-0EA93336F1F9}" type="presOf" srcId="{DE169FD3-FAD4-4418-9981-835362AB38F9}" destId="{24C4242E-31FC-4CE1-8363-355F23E782E5}" srcOrd="1" destOrd="0" presId="urn:microsoft.com/office/officeart/2008/layout/NameandTitleOrganizationalChart"/>
    <dgm:cxn modelId="{7514DEB1-6F67-48DF-9F1C-9B0BF8C1CE10}" srcId="{6A7EA372-F74B-4AEB-88CC-FE68A28CBC65}" destId="{EF77C243-8152-4BA3-A738-CD730742157D}" srcOrd="2" destOrd="0" parTransId="{4EA2614D-53D4-4DC0-B23F-05123F04414F}" sibTransId="{7916AE4A-8983-4D49-88D5-A33044BD9B18}"/>
    <dgm:cxn modelId="{A88CE2B2-531D-44EA-A802-729CB2CD462B}" type="presOf" srcId="{9387D74F-3D57-4C60-B940-086C77C26960}" destId="{672C4E25-06C3-4F61-9CB1-D84FCDCCA8FA}" srcOrd="0" destOrd="0" presId="urn:microsoft.com/office/officeart/2008/layout/NameandTitleOrganizationalChart"/>
    <dgm:cxn modelId="{1FA7B6B6-DF37-441E-B5B0-E933205029AB}" srcId="{6A7EA372-F74B-4AEB-88CC-FE68A28CBC65}" destId="{7E633927-F835-4FD1-ADBE-6D4351F2B446}" srcOrd="1" destOrd="0" parTransId="{3D97FBFC-A194-428B-867E-FDF2FAEBACCF}" sibTransId="{DF709B05-7479-4EB0-8313-C5869CECB940}"/>
    <dgm:cxn modelId="{42106CBB-F75E-4594-A9F0-AE1B7AE0DF81}" type="presOf" srcId="{C3D90945-E4EA-4337-AE54-73F526166914}" destId="{BBAC3A27-B6E9-4BF1-B0CC-F32B4FAB3D8D}" srcOrd="0" destOrd="0" presId="urn:microsoft.com/office/officeart/2008/layout/NameandTitleOrganizationalChart"/>
    <dgm:cxn modelId="{484B90BB-3AF1-4C1E-8C02-D99A933A6D1F}" type="presOf" srcId="{48386CF3-23F3-407B-80B2-9C72ADEB4571}" destId="{63BCBD84-65E9-4047-8D08-D6D39A14B960}" srcOrd="0" destOrd="0" presId="urn:microsoft.com/office/officeart/2008/layout/NameandTitleOrganizationalChart"/>
    <dgm:cxn modelId="{59CBC8BC-575B-449D-87AE-4F86AF7EC894}" srcId="{D9FB5476-43F4-4B2D-98D0-76B1AF7A9FFE}" destId="{3320B77C-1F31-473A-9623-C554F3740823}" srcOrd="2" destOrd="0" parTransId="{BDBAC9B0-E07B-4D17-A0B8-C221517EA29A}" sibTransId="{DFB7F6D2-CDAF-46A2-959A-4D4C4BCA6366}"/>
    <dgm:cxn modelId="{21A877BD-3884-4C10-AA61-F99DEB4EDB0D}" srcId="{851008C2-221C-4A09-B729-2573A0BB7EC6}" destId="{7BF8F268-E8D9-47EA-B6D6-F5EB4F1AFF6F}" srcOrd="2" destOrd="0" parTransId="{DE7A2C37-B068-4D87-B163-2DB71AA7FE53}" sibTransId="{9BD846CA-54E9-4165-B81F-E0CE1DDCCC04}"/>
    <dgm:cxn modelId="{B4B425C0-52FF-4C34-97DD-43F25AE72192}" type="presOf" srcId="{8B0A82D2-F0C2-4F13-843F-BF9C43E76A5B}" destId="{B7D459C4-33DD-416F-B45B-4AB2B538EE5B}" srcOrd="0" destOrd="0" presId="urn:microsoft.com/office/officeart/2008/layout/NameandTitleOrganizationalChart"/>
    <dgm:cxn modelId="{C780A7C0-9080-49A2-BB2F-CBABAF352FB8}" type="presOf" srcId="{7916AE4A-8983-4D49-88D5-A33044BD9B18}" destId="{FA12F463-7957-454E-867B-F7307AFB3C8D}" srcOrd="0" destOrd="0" presId="urn:microsoft.com/office/officeart/2008/layout/NameandTitleOrganizationalChart"/>
    <dgm:cxn modelId="{902E1EC4-E88E-44FB-A352-7051B2DBCCF8}" type="presOf" srcId="{864B3898-46A2-40FA-BF4F-621C836BC703}" destId="{31582FA1-6638-466D-B4F2-CBC8FAE91CFB}" srcOrd="0" destOrd="0" presId="urn:microsoft.com/office/officeart/2008/layout/NameandTitleOrganizationalChart"/>
    <dgm:cxn modelId="{FA9E27C5-3779-4FA8-A1FD-AB4E7A95B29C}" type="presOf" srcId="{EF1E8401-6A7C-4C54-AAF3-2261602F1B84}" destId="{44230975-BBEF-4C39-ADBC-B2CC539B7F17}" srcOrd="0" destOrd="0" presId="urn:microsoft.com/office/officeart/2008/layout/NameandTitleOrganizationalChart"/>
    <dgm:cxn modelId="{6EEF9FC7-264A-4A2E-9F17-7142FA63647A}" type="presOf" srcId="{2E65C629-447A-4499-B3F8-2F2C68B03E02}" destId="{C4F0549B-9213-4A7F-BC7F-8D8E4A3261A9}" srcOrd="1" destOrd="0" presId="urn:microsoft.com/office/officeart/2008/layout/NameandTitleOrganizationalChart"/>
    <dgm:cxn modelId="{458C98C8-7005-49A5-A56B-B78171FF8233}" type="presOf" srcId="{0A10D005-7553-4BE8-8B91-C756F1C75599}" destId="{4C0BFFC1-248A-4312-8626-4A89D6078723}" srcOrd="0" destOrd="0" presId="urn:microsoft.com/office/officeart/2008/layout/NameandTitleOrganizationalChart"/>
    <dgm:cxn modelId="{7992B8C8-ACCA-42EB-A08C-12C41296480A}" type="presOf" srcId="{41F5445F-5D92-4C2A-BB29-932B9FAB96D6}" destId="{322442DF-180B-437F-B683-7B07B5F7AFEC}" srcOrd="0" destOrd="0" presId="urn:microsoft.com/office/officeart/2008/layout/NameandTitleOrganizationalChart"/>
    <dgm:cxn modelId="{A50B4DCD-2A5A-43E9-9D19-26600E332448}" type="presOf" srcId="{B9BE6C6A-DBB4-4B60-90EF-80D2BAD554E8}" destId="{FB5389B2-3EE7-4E77-B993-BD7DFAC606B6}" srcOrd="0" destOrd="0" presId="urn:microsoft.com/office/officeart/2008/layout/NameandTitleOrganizationalChart"/>
    <dgm:cxn modelId="{4E80DFCE-FBC3-4BDC-98D1-C17C6A6CE89C}" type="presOf" srcId="{E9D8B665-29A8-40C7-A30C-D6DBCAB45EA6}" destId="{7C7EA41D-B852-494A-9682-A9EC502D3299}" srcOrd="0" destOrd="0" presId="urn:microsoft.com/office/officeart/2008/layout/NameandTitleOrganizationalChart"/>
    <dgm:cxn modelId="{2CA6EECF-2907-48B7-B348-427BE1D56D64}" type="presOf" srcId="{FEBCE2B0-726E-4217-87B3-1E36F9FDD997}" destId="{E31184C4-76B3-47E7-BF62-52BD73B144F2}" srcOrd="0" destOrd="0" presId="urn:microsoft.com/office/officeart/2008/layout/NameandTitleOrganizationalChart"/>
    <dgm:cxn modelId="{492CA2D6-D802-4658-921A-6DCD4DCABAD1}" srcId="{D9FB5476-43F4-4B2D-98D0-76B1AF7A9FFE}" destId="{8273CFC2-F29D-475B-A973-6E44DF10211F}" srcOrd="1" destOrd="0" parTransId="{48386CF3-23F3-407B-80B2-9C72ADEB4571}" sibTransId="{46F2C9DC-73B7-4EF2-99C6-8C8E6270671D}"/>
    <dgm:cxn modelId="{F16459D8-FB53-4C78-8565-A935CE30AEFC}" type="presOf" srcId="{2D1B1CB5-2763-4A1E-86B0-6FB3D1EA4137}" destId="{3F210BEF-247D-499E-9640-FC17EFFCF462}" srcOrd="0" destOrd="0" presId="urn:microsoft.com/office/officeart/2008/layout/NameandTitleOrganizationalChart"/>
    <dgm:cxn modelId="{BF3FB2DC-F573-4048-8F22-F3B1B139E4BB}" type="presOf" srcId="{E5E5DF23-6AA6-4C15-83D7-92FE6DC8CD28}" destId="{48C38ED4-5B5C-49BF-80CF-6D791F303EE8}" srcOrd="1" destOrd="0" presId="urn:microsoft.com/office/officeart/2008/layout/NameandTitleOrganizationalChart"/>
    <dgm:cxn modelId="{857C78DD-6C80-4278-A16D-5B0CBDC47BC2}" srcId="{FEBCE2B0-726E-4217-87B3-1E36F9FDD997}" destId="{4EC557F2-AE0F-4DCF-8E18-3C22E28F3FD8}" srcOrd="1" destOrd="0" parTransId="{2CAAFC24-463F-4A68-9763-B8C354C41299}" sibTransId="{823E949D-2B04-4914-8D00-9EB8BF6569F9}"/>
    <dgm:cxn modelId="{95E42DDE-0810-44D9-8FB7-C4A5AB108BF2}" type="presOf" srcId="{AF6D1166-4BF3-4232-A009-C42AEF155D94}" destId="{DE0B68E1-1290-4E34-BAD5-2305ED699CE8}" srcOrd="0" destOrd="0" presId="urn:microsoft.com/office/officeart/2008/layout/NameandTitleOrganizationalChart"/>
    <dgm:cxn modelId="{1B5BE2DE-7EF6-4A3C-BBB1-FDFE23C10AC5}" type="presOf" srcId="{795A9839-DA57-4DAF-B3B8-3D47CC42EE52}" destId="{01C93910-C3C3-4583-800A-58C4BE8648AB}" srcOrd="0" destOrd="0" presId="urn:microsoft.com/office/officeart/2008/layout/NameandTitleOrganizationalChart"/>
    <dgm:cxn modelId="{181C1AE9-15A4-4F88-B2F7-1BC6ED05095D}" type="presOf" srcId="{C2C032A2-46D9-4BE5-8B02-5BF243D28DC7}" destId="{F087F8FF-E141-4D9F-9B49-75C588FD4A53}" srcOrd="0" destOrd="0" presId="urn:microsoft.com/office/officeart/2008/layout/NameandTitleOrganizationalChart"/>
    <dgm:cxn modelId="{CA5FEEE9-1BE7-47E6-8375-385073A92BE9}" type="presOf" srcId="{5136FFDA-F17C-4C99-ABD7-94A765810829}" destId="{0F4539A2-3C44-4022-9951-461D03CDB9C9}" srcOrd="0" destOrd="0" presId="urn:microsoft.com/office/officeart/2008/layout/NameandTitleOrganizationalChart"/>
    <dgm:cxn modelId="{23BB0BEE-6E17-499F-91DE-CA72FC48C54C}" type="presOf" srcId="{5B6A4C09-BA99-484C-BFF5-D79AE2D11BF8}" destId="{75D6FB3D-12DA-4A07-93E4-4381BEEE8C4D}" srcOrd="0" destOrd="0" presId="urn:microsoft.com/office/officeart/2008/layout/NameandTitleOrganizationalChart"/>
    <dgm:cxn modelId="{3EAF00EF-0CAB-4D04-B167-638C04975561}" type="presOf" srcId="{E23C0A9E-3241-423B-923E-314149468C3D}" destId="{63CBDB8C-A667-46D5-B9AF-361B95B94886}" srcOrd="0" destOrd="0" presId="urn:microsoft.com/office/officeart/2008/layout/NameandTitleOrganizationalChart"/>
    <dgm:cxn modelId="{685DFDF2-233A-4FAE-91F0-149064B743BC}" type="presOf" srcId="{9BD846CA-54E9-4165-B81F-E0CE1DDCCC04}" destId="{99D95EE9-1912-4625-A52A-7BFD917E6C61}" srcOrd="0" destOrd="0" presId="urn:microsoft.com/office/officeart/2008/layout/NameandTitleOrganizationalChart"/>
    <dgm:cxn modelId="{0DBD81F4-0612-4A51-AA4E-0DC941ACB08D}" type="presOf" srcId="{8273CFC2-F29D-475B-A973-6E44DF10211F}" destId="{20870C81-00EB-48A9-96D9-35E97CC931A4}" srcOrd="0" destOrd="0" presId="urn:microsoft.com/office/officeart/2008/layout/NameandTitleOrganizationalChart"/>
    <dgm:cxn modelId="{C1CBC9F4-25DE-4251-80FD-BB60FCF630C2}" type="presOf" srcId="{C12F5895-579A-41E4-8EBF-1B9775530CE1}" destId="{8719A240-4808-4676-82F6-56E48399DF26}" srcOrd="0" destOrd="0" presId="urn:microsoft.com/office/officeart/2008/layout/NameandTitleOrganizationalChart"/>
    <dgm:cxn modelId="{7C75DBF4-B416-4625-AEF9-E903B4DD9FF5}" type="presOf" srcId="{DE7A2C37-B068-4D87-B163-2DB71AA7FE53}" destId="{479924B5-1707-48CE-A823-F318D65A7FEF}" srcOrd="0" destOrd="0" presId="urn:microsoft.com/office/officeart/2008/layout/NameandTitleOrganizationalChart"/>
    <dgm:cxn modelId="{D932E5F5-6BF3-410B-BFBF-4C430261B0DD}" type="presOf" srcId="{D23D77AB-FD7F-49D7-9003-D8CEA95111D7}" destId="{D0D5A3F4-9FC7-466D-ABF2-42114F015629}" srcOrd="0" destOrd="0" presId="urn:microsoft.com/office/officeart/2008/layout/NameandTitleOrganizationalChart"/>
    <dgm:cxn modelId="{386346F8-0E19-403A-9CBD-B32F56E8281A}" type="presOf" srcId="{770AEE33-FD7A-4504-811B-5B9335AE2386}" destId="{3FAAD8C9-8FE5-45F1-A438-C5073FC11323}" srcOrd="0" destOrd="0" presId="urn:microsoft.com/office/officeart/2008/layout/NameandTitleOrganizationalChart"/>
    <dgm:cxn modelId="{A40D75F9-F8A6-48F3-8EE6-867278DA6DE5}" srcId="{EF77C243-8152-4BA3-A738-CD730742157D}" destId="{D23D77AB-FD7F-49D7-9003-D8CEA95111D7}" srcOrd="1" destOrd="0" parTransId="{A7B256BA-FBEE-45DD-BC1C-7F7640E2C21F}" sibTransId="{94B78371-D866-41F4-BEE3-914B942C34BB}"/>
    <dgm:cxn modelId="{FA2E3FFA-4630-44E4-9851-2AE1430A903D}" type="presOf" srcId="{DFB7F6D2-CDAF-46A2-959A-4D4C4BCA6366}" destId="{1ACC68AD-8119-4D40-A508-565C26E2B58A}" srcOrd="0" destOrd="0" presId="urn:microsoft.com/office/officeart/2008/layout/NameandTitleOrganizationalChart"/>
    <dgm:cxn modelId="{A46094FF-0AB9-4301-948A-04B4FB5D4515}" type="presOf" srcId="{3D97FBFC-A194-428B-867E-FDF2FAEBACCF}" destId="{C891084C-0AF8-4799-A79D-C1A7A4BE1956}" srcOrd="0" destOrd="0" presId="urn:microsoft.com/office/officeart/2008/layout/NameandTitleOrganizationalChart"/>
    <dgm:cxn modelId="{B1FBF7FF-8990-4042-9C15-AB33ED062868}" srcId="{7E633927-F835-4FD1-ADBE-6D4351F2B446}" destId="{704E705B-F27E-41EA-8137-C65D80A30876}" srcOrd="1" destOrd="0" parTransId="{9F8B1592-D079-48DF-A981-85CC66AB36AA}" sibTransId="{2618F263-9477-4F25-963D-6EE341C4E7AF}"/>
    <dgm:cxn modelId="{95D0E754-F3F6-48F3-8050-0E446E483412}" type="presParOf" srcId="{40C49048-4948-42DE-8BA2-B6EEA946A78C}" destId="{D8998EA2-AEFB-436C-BA01-0E6F3DE91685}" srcOrd="0" destOrd="0" presId="urn:microsoft.com/office/officeart/2008/layout/NameandTitleOrganizationalChart"/>
    <dgm:cxn modelId="{63463AFB-22C7-46DC-9A55-A9269F57D4CD}" type="presParOf" srcId="{D8998EA2-AEFB-436C-BA01-0E6F3DE91685}" destId="{69F628A5-4CF9-434B-84C9-BD7D531789C1}" srcOrd="0" destOrd="0" presId="urn:microsoft.com/office/officeart/2008/layout/NameandTitleOrganizationalChart"/>
    <dgm:cxn modelId="{AAD03D82-09DC-47D7-AE2F-1ACE24F1E667}" type="presParOf" srcId="{69F628A5-4CF9-434B-84C9-BD7D531789C1}" destId="{E31184C4-76B3-47E7-BF62-52BD73B144F2}" srcOrd="0" destOrd="0" presId="urn:microsoft.com/office/officeart/2008/layout/NameandTitleOrganizationalChart"/>
    <dgm:cxn modelId="{CB546F31-3EBA-437D-88A8-A98351FB899A}" type="presParOf" srcId="{69F628A5-4CF9-434B-84C9-BD7D531789C1}" destId="{E1C057F6-B49A-438B-BFA7-472E85421DF3}" srcOrd="1" destOrd="0" presId="urn:microsoft.com/office/officeart/2008/layout/NameandTitleOrganizationalChart"/>
    <dgm:cxn modelId="{ACFCB121-D3AE-4638-9BC1-9452D1799191}" type="presParOf" srcId="{69F628A5-4CF9-434B-84C9-BD7D531789C1}" destId="{D33BCA55-40DA-40B7-A156-26334E404743}" srcOrd="2" destOrd="0" presId="urn:microsoft.com/office/officeart/2008/layout/NameandTitleOrganizationalChart"/>
    <dgm:cxn modelId="{8D8183E1-7ACA-4680-9018-65863824AAD1}" type="presParOf" srcId="{D8998EA2-AEFB-436C-BA01-0E6F3DE91685}" destId="{8A6AF21C-A755-4C7C-A53E-19688CCE0E85}" srcOrd="1" destOrd="0" presId="urn:microsoft.com/office/officeart/2008/layout/NameandTitleOrganizationalChart"/>
    <dgm:cxn modelId="{525FEC70-7A4A-444B-8A6E-43DEE0F92D68}" type="presParOf" srcId="{8A6AF21C-A755-4C7C-A53E-19688CCE0E85}" destId="{7152DDE1-11A5-4184-B37B-3DDB6D27B411}" srcOrd="0" destOrd="0" presId="urn:microsoft.com/office/officeart/2008/layout/NameandTitleOrganizationalChart"/>
    <dgm:cxn modelId="{182FDDE6-56B3-4FC9-8D4A-589D2D9F580D}" type="presParOf" srcId="{8A6AF21C-A755-4C7C-A53E-19688CCE0E85}" destId="{B4E0664B-E18D-4CF0-AB78-841911179197}" srcOrd="1" destOrd="0" presId="urn:microsoft.com/office/officeart/2008/layout/NameandTitleOrganizationalChart"/>
    <dgm:cxn modelId="{18775F88-5068-4DF4-AD97-973F2630EE6D}" type="presParOf" srcId="{B4E0664B-E18D-4CF0-AB78-841911179197}" destId="{EE98A760-86A3-46BA-9733-BEA91B9A9072}" srcOrd="0" destOrd="0" presId="urn:microsoft.com/office/officeart/2008/layout/NameandTitleOrganizationalChart"/>
    <dgm:cxn modelId="{575275EE-0586-434F-A5EC-FEDD7A5F1C44}" type="presParOf" srcId="{EE98A760-86A3-46BA-9733-BEA91B9A9072}" destId="{A42C9614-68E9-4F45-A98D-52AC35D7DD00}" srcOrd="0" destOrd="0" presId="urn:microsoft.com/office/officeart/2008/layout/NameandTitleOrganizationalChart"/>
    <dgm:cxn modelId="{B6EDAB8E-7A86-4836-B10E-1DCA5E0801EC}" type="presParOf" srcId="{EE98A760-86A3-46BA-9733-BEA91B9A9072}" destId="{9071AA52-058E-427D-A9AC-7044DFB6F812}" srcOrd="1" destOrd="0" presId="urn:microsoft.com/office/officeart/2008/layout/NameandTitleOrganizationalChart"/>
    <dgm:cxn modelId="{4122D0C7-4141-4690-9B74-581D407066BA}" type="presParOf" srcId="{EE98A760-86A3-46BA-9733-BEA91B9A9072}" destId="{3B25A956-9C59-4802-9158-05F3FFC716B5}" srcOrd="2" destOrd="0" presId="urn:microsoft.com/office/officeart/2008/layout/NameandTitleOrganizationalChart"/>
    <dgm:cxn modelId="{1D12B749-6F82-4B97-9286-34BF6FB46C56}" type="presParOf" srcId="{B4E0664B-E18D-4CF0-AB78-841911179197}" destId="{6AD3DDF2-A7A2-4D77-BD00-BDFCF1F282DF}" srcOrd="1" destOrd="0" presId="urn:microsoft.com/office/officeart/2008/layout/NameandTitleOrganizationalChart"/>
    <dgm:cxn modelId="{D1536128-5210-4F66-A4C1-3ED671EB752D}" type="presParOf" srcId="{6AD3DDF2-A7A2-4D77-BD00-BDFCF1F282DF}" destId="{F1618AC9-0530-4711-81E1-02EEBBA34445}" srcOrd="0" destOrd="0" presId="urn:microsoft.com/office/officeart/2008/layout/NameandTitleOrganizationalChart"/>
    <dgm:cxn modelId="{A2635BB0-82FE-4347-8352-7B2B049C89DC}" type="presParOf" srcId="{6AD3DDF2-A7A2-4D77-BD00-BDFCF1F282DF}" destId="{0F24F145-49F7-4EF5-B59E-68A9B1FB1998}" srcOrd="1" destOrd="0" presId="urn:microsoft.com/office/officeart/2008/layout/NameandTitleOrganizationalChart"/>
    <dgm:cxn modelId="{EACF4E6B-1DDE-4BE8-8759-AAAB06517337}" type="presParOf" srcId="{0F24F145-49F7-4EF5-B59E-68A9B1FB1998}" destId="{FC782A32-2B34-4CAA-AC59-5F1043C1FE3B}" srcOrd="0" destOrd="0" presId="urn:microsoft.com/office/officeart/2008/layout/NameandTitleOrganizationalChart"/>
    <dgm:cxn modelId="{B4544B86-B378-4300-9EA2-17AA85344E97}" type="presParOf" srcId="{FC782A32-2B34-4CAA-AC59-5F1043C1FE3B}" destId="{3ED719AF-065A-4DE0-A0DC-228299E61F40}" srcOrd="0" destOrd="0" presId="urn:microsoft.com/office/officeart/2008/layout/NameandTitleOrganizationalChart"/>
    <dgm:cxn modelId="{6158EE73-729D-4657-BAAF-55ED38366AD2}" type="presParOf" srcId="{FC782A32-2B34-4CAA-AC59-5F1043C1FE3B}" destId="{0F4539A2-3C44-4022-9951-461D03CDB9C9}" srcOrd="1" destOrd="0" presId="urn:microsoft.com/office/officeart/2008/layout/NameandTitleOrganizationalChart"/>
    <dgm:cxn modelId="{D42CCC0C-F0BE-4981-9A44-29463A590EF0}" type="presParOf" srcId="{FC782A32-2B34-4CAA-AC59-5F1043C1FE3B}" destId="{F4607836-52CE-4FEC-A14A-94AB07E27E86}" srcOrd="2" destOrd="0" presId="urn:microsoft.com/office/officeart/2008/layout/NameandTitleOrganizationalChart"/>
    <dgm:cxn modelId="{13D0D9DF-68A2-4AF1-A8B3-686088099E9E}" type="presParOf" srcId="{0F24F145-49F7-4EF5-B59E-68A9B1FB1998}" destId="{6ECB6596-91E4-4448-B1ED-ACD91338E154}" srcOrd="1" destOrd="0" presId="urn:microsoft.com/office/officeart/2008/layout/NameandTitleOrganizationalChart"/>
    <dgm:cxn modelId="{4238F947-798A-4397-BBD3-640C30D36219}" type="presParOf" srcId="{6ECB6596-91E4-4448-B1ED-ACD91338E154}" destId="{FB5389B2-3EE7-4E77-B993-BD7DFAC606B6}" srcOrd="0" destOrd="0" presId="urn:microsoft.com/office/officeart/2008/layout/NameandTitleOrganizationalChart"/>
    <dgm:cxn modelId="{E15C1D85-DF91-49E0-A967-DF52A6A11B51}" type="presParOf" srcId="{6ECB6596-91E4-4448-B1ED-ACD91338E154}" destId="{CBCBA7B8-5DC8-4468-882C-470D4BAF7E75}" srcOrd="1" destOrd="0" presId="urn:microsoft.com/office/officeart/2008/layout/NameandTitleOrganizationalChart"/>
    <dgm:cxn modelId="{AC874E3B-27EA-4485-A713-71BA466EFEB2}" type="presParOf" srcId="{CBCBA7B8-5DC8-4468-882C-470D4BAF7E75}" destId="{C113F47B-FB5F-4D42-8593-5094E9DE36AA}" srcOrd="0" destOrd="0" presId="urn:microsoft.com/office/officeart/2008/layout/NameandTitleOrganizationalChart"/>
    <dgm:cxn modelId="{4AC2999E-CC22-4D80-9658-0F4ED4F73FE9}" type="presParOf" srcId="{C113F47B-FB5F-4D42-8593-5094E9DE36AA}" destId="{BFA5F9BC-FB34-41E7-BDBB-CF3DA20CEACF}" srcOrd="0" destOrd="0" presId="urn:microsoft.com/office/officeart/2008/layout/NameandTitleOrganizationalChart"/>
    <dgm:cxn modelId="{589CEC2A-3C40-49A4-B075-B19B891D2802}" type="presParOf" srcId="{C113F47B-FB5F-4D42-8593-5094E9DE36AA}" destId="{3F210BEF-247D-499E-9640-FC17EFFCF462}" srcOrd="1" destOrd="0" presId="urn:microsoft.com/office/officeart/2008/layout/NameandTitleOrganizationalChart"/>
    <dgm:cxn modelId="{962AAEED-2703-4C57-A7D6-C7E1AA2F9DD0}" type="presParOf" srcId="{C113F47B-FB5F-4D42-8593-5094E9DE36AA}" destId="{C7C52684-677D-4812-9C1E-3EEFF845A94C}" srcOrd="2" destOrd="0" presId="urn:microsoft.com/office/officeart/2008/layout/NameandTitleOrganizationalChart"/>
    <dgm:cxn modelId="{2A18DE55-1CB6-4D22-AE69-9D6102F84D82}" type="presParOf" srcId="{CBCBA7B8-5DC8-4468-882C-470D4BAF7E75}" destId="{70D1B02E-C7A4-4E7B-B3D8-EE6A4E08B7C1}" srcOrd="1" destOrd="0" presId="urn:microsoft.com/office/officeart/2008/layout/NameandTitleOrganizationalChart"/>
    <dgm:cxn modelId="{8558FA97-A7D5-4D4B-ABBC-36C2DB83CBEA}" type="presParOf" srcId="{70D1B02E-C7A4-4E7B-B3D8-EE6A4E08B7C1}" destId="{F087F8FF-E141-4D9F-9B49-75C588FD4A53}" srcOrd="0" destOrd="0" presId="urn:microsoft.com/office/officeart/2008/layout/NameandTitleOrganizationalChart"/>
    <dgm:cxn modelId="{08082E71-F42A-48C2-A332-0DA6AECC924C}" type="presParOf" srcId="{70D1B02E-C7A4-4E7B-B3D8-EE6A4E08B7C1}" destId="{168A915D-5F28-4CB6-8585-55DD91B799E3}" srcOrd="1" destOrd="0" presId="urn:microsoft.com/office/officeart/2008/layout/NameandTitleOrganizationalChart"/>
    <dgm:cxn modelId="{1182BE31-DE4C-4800-99D6-06BFF36961CE}" type="presParOf" srcId="{168A915D-5F28-4CB6-8585-55DD91B799E3}" destId="{3F461109-9A4B-4AFD-AEB6-4DEE59AB9348}" srcOrd="0" destOrd="0" presId="urn:microsoft.com/office/officeart/2008/layout/NameandTitleOrganizationalChart"/>
    <dgm:cxn modelId="{27612E98-E263-4810-9734-CC3E14853A74}" type="presParOf" srcId="{3F461109-9A4B-4AFD-AEB6-4DEE59AB9348}" destId="{7C7EA41D-B852-494A-9682-A9EC502D3299}" srcOrd="0" destOrd="0" presId="urn:microsoft.com/office/officeart/2008/layout/NameandTitleOrganizationalChart"/>
    <dgm:cxn modelId="{B43E0DEF-C1BF-4D96-A324-7F23B2FBB5B2}" type="presParOf" srcId="{3F461109-9A4B-4AFD-AEB6-4DEE59AB9348}" destId="{2AE28C84-B5F0-452B-B330-68BD867E4127}" srcOrd="1" destOrd="0" presId="urn:microsoft.com/office/officeart/2008/layout/NameandTitleOrganizationalChart"/>
    <dgm:cxn modelId="{59FFB2BF-6D47-4124-9329-111E5698F308}" type="presParOf" srcId="{3F461109-9A4B-4AFD-AEB6-4DEE59AB9348}" destId="{8A5C9930-3B0F-4C03-B836-30DBB78114A2}" srcOrd="2" destOrd="0" presId="urn:microsoft.com/office/officeart/2008/layout/NameandTitleOrganizationalChart"/>
    <dgm:cxn modelId="{3B29A7A8-35C5-48D0-9C1F-BA45642B04A5}" type="presParOf" srcId="{168A915D-5F28-4CB6-8585-55DD91B799E3}" destId="{4F543C24-E89A-44CB-8AC7-A6DBB16F5B34}" srcOrd="1" destOrd="0" presId="urn:microsoft.com/office/officeart/2008/layout/NameandTitleOrganizationalChart"/>
    <dgm:cxn modelId="{1C6A366A-7751-4DD1-B9A4-A9240F9FB278}" type="presParOf" srcId="{168A915D-5F28-4CB6-8585-55DD91B799E3}" destId="{A28DC943-5664-4306-A506-807485D007C8}" srcOrd="2" destOrd="0" presId="urn:microsoft.com/office/officeart/2008/layout/NameandTitleOrganizationalChart"/>
    <dgm:cxn modelId="{FE1D7752-EFB1-430C-A332-3A626746EA19}" type="presParOf" srcId="{70D1B02E-C7A4-4E7B-B3D8-EE6A4E08B7C1}" destId="{CD0B52F2-53C7-4E79-AA16-2B19327610E3}" srcOrd="2" destOrd="0" presId="urn:microsoft.com/office/officeart/2008/layout/NameandTitleOrganizationalChart"/>
    <dgm:cxn modelId="{792A5834-C8A3-4CA5-9209-A7BB58914F75}" type="presParOf" srcId="{70D1B02E-C7A4-4E7B-B3D8-EE6A4E08B7C1}" destId="{683673FA-DE3D-4354-BEF3-8988A1C3D4FF}" srcOrd="3" destOrd="0" presId="urn:microsoft.com/office/officeart/2008/layout/NameandTitleOrganizationalChart"/>
    <dgm:cxn modelId="{948015E4-269E-4107-AD6C-2CEA17470807}" type="presParOf" srcId="{683673FA-DE3D-4354-BEF3-8988A1C3D4FF}" destId="{8DBB16E6-E283-486C-9862-D91195A1B61A}" srcOrd="0" destOrd="0" presId="urn:microsoft.com/office/officeart/2008/layout/NameandTitleOrganizationalChart"/>
    <dgm:cxn modelId="{CF6B5049-5897-4BBD-8ECE-83E4C5369843}" type="presParOf" srcId="{8DBB16E6-E283-486C-9862-D91195A1B61A}" destId="{C67CB3B0-7251-429B-AFCA-796E2CFC26AA}" srcOrd="0" destOrd="0" presId="urn:microsoft.com/office/officeart/2008/layout/NameandTitleOrganizationalChart"/>
    <dgm:cxn modelId="{DD9C2FF6-0162-4025-904B-D547C55570AD}" type="presParOf" srcId="{8DBB16E6-E283-486C-9862-D91195A1B61A}" destId="{36CA3A1A-16C1-4703-91AD-0DBA17E73A7D}" srcOrd="1" destOrd="0" presId="urn:microsoft.com/office/officeart/2008/layout/NameandTitleOrganizationalChart"/>
    <dgm:cxn modelId="{FC953BA7-EBEF-4847-AD5D-44B39C009A55}" type="presParOf" srcId="{8DBB16E6-E283-486C-9862-D91195A1B61A}" destId="{C4F0549B-9213-4A7F-BC7F-8D8E4A3261A9}" srcOrd="2" destOrd="0" presId="urn:microsoft.com/office/officeart/2008/layout/NameandTitleOrganizationalChart"/>
    <dgm:cxn modelId="{CE4EC99D-5CF4-49DA-B787-5082214E5884}" type="presParOf" srcId="{683673FA-DE3D-4354-BEF3-8988A1C3D4FF}" destId="{597F7A33-2541-4971-A392-3F9B0A16555A}" srcOrd="1" destOrd="0" presId="urn:microsoft.com/office/officeart/2008/layout/NameandTitleOrganizationalChart"/>
    <dgm:cxn modelId="{C6673976-21A6-436C-AD28-F18EAD9AB767}" type="presParOf" srcId="{683673FA-DE3D-4354-BEF3-8988A1C3D4FF}" destId="{9980B79E-C137-41F9-81D7-051CB995A148}" srcOrd="2" destOrd="0" presId="urn:microsoft.com/office/officeart/2008/layout/NameandTitleOrganizationalChart"/>
    <dgm:cxn modelId="{D6BCDE31-A967-4EFF-80E7-6305394EDCB4}" type="presParOf" srcId="{70D1B02E-C7A4-4E7B-B3D8-EE6A4E08B7C1}" destId="{479924B5-1707-48CE-A823-F318D65A7FEF}" srcOrd="4" destOrd="0" presId="urn:microsoft.com/office/officeart/2008/layout/NameandTitleOrganizationalChart"/>
    <dgm:cxn modelId="{6894B373-552D-43D5-A2DE-1B7C62CD20F6}" type="presParOf" srcId="{70D1B02E-C7A4-4E7B-B3D8-EE6A4E08B7C1}" destId="{C00373AD-C11E-417D-BEE1-236132A127AC}" srcOrd="5" destOrd="0" presId="urn:microsoft.com/office/officeart/2008/layout/NameandTitleOrganizationalChart"/>
    <dgm:cxn modelId="{D0A3A4E3-FFD9-4007-B7AF-2F2E8C9651CA}" type="presParOf" srcId="{C00373AD-C11E-417D-BEE1-236132A127AC}" destId="{5F2A7C38-F898-4DD9-91E0-C56396BC8B4E}" srcOrd="0" destOrd="0" presId="urn:microsoft.com/office/officeart/2008/layout/NameandTitleOrganizationalChart"/>
    <dgm:cxn modelId="{5F2E9CC5-E173-4514-BEA7-F77DBFF57AE3}" type="presParOf" srcId="{5F2A7C38-F898-4DD9-91E0-C56396BC8B4E}" destId="{D821E2B1-5103-470D-BB23-90A9A6D61B51}" srcOrd="0" destOrd="0" presId="urn:microsoft.com/office/officeart/2008/layout/NameandTitleOrganizationalChart"/>
    <dgm:cxn modelId="{F14F339D-BE59-488C-9559-295A470804DB}" type="presParOf" srcId="{5F2A7C38-F898-4DD9-91E0-C56396BC8B4E}" destId="{99D95EE9-1912-4625-A52A-7BFD917E6C61}" srcOrd="1" destOrd="0" presId="urn:microsoft.com/office/officeart/2008/layout/NameandTitleOrganizationalChart"/>
    <dgm:cxn modelId="{17A5DD11-285F-4779-A772-38074440BB7F}" type="presParOf" srcId="{5F2A7C38-F898-4DD9-91E0-C56396BC8B4E}" destId="{4DC5CBBA-EA63-4B54-8A74-D922093CB40E}" srcOrd="2" destOrd="0" presId="urn:microsoft.com/office/officeart/2008/layout/NameandTitleOrganizationalChart"/>
    <dgm:cxn modelId="{785E0338-324D-42EA-8794-CDAA4C09EB94}" type="presParOf" srcId="{C00373AD-C11E-417D-BEE1-236132A127AC}" destId="{85DC0319-DB49-4570-8B80-648762044BE8}" srcOrd="1" destOrd="0" presId="urn:microsoft.com/office/officeart/2008/layout/NameandTitleOrganizationalChart"/>
    <dgm:cxn modelId="{F4ABDE04-1726-4DB8-865D-0B6E65B6A2E1}" type="presParOf" srcId="{C00373AD-C11E-417D-BEE1-236132A127AC}" destId="{E72735E6-C136-439F-9F4F-8ADF63B4508E}" srcOrd="2" destOrd="0" presId="urn:microsoft.com/office/officeart/2008/layout/NameandTitleOrganizationalChart"/>
    <dgm:cxn modelId="{C1FDE5B3-B52F-4B7C-B461-8990CC3A5FC2}" type="presParOf" srcId="{CBCBA7B8-5DC8-4468-882C-470D4BAF7E75}" destId="{5E00FF08-CD2D-40B8-A9BF-B923DFB1A747}" srcOrd="2" destOrd="0" presId="urn:microsoft.com/office/officeart/2008/layout/NameandTitleOrganizationalChart"/>
    <dgm:cxn modelId="{8DB6A1BE-B3DF-4829-8836-981392AF234D}" type="presParOf" srcId="{6ECB6596-91E4-4448-B1ED-ACD91338E154}" destId="{C891084C-0AF8-4799-A79D-C1A7A4BE1956}" srcOrd="2" destOrd="0" presId="urn:microsoft.com/office/officeart/2008/layout/NameandTitleOrganizationalChart"/>
    <dgm:cxn modelId="{C333664F-C521-4E63-9BAC-1C6B410DB110}" type="presParOf" srcId="{6ECB6596-91E4-4448-B1ED-ACD91338E154}" destId="{B5E98B07-7A4C-4E99-AEFA-709EC258D4F4}" srcOrd="3" destOrd="0" presId="urn:microsoft.com/office/officeart/2008/layout/NameandTitleOrganizationalChart"/>
    <dgm:cxn modelId="{35B128C5-3D1D-4709-B12C-158F9438398D}" type="presParOf" srcId="{B5E98B07-7A4C-4E99-AEFA-709EC258D4F4}" destId="{AA964EF0-3BB4-4C26-9725-E7C5489B8978}" srcOrd="0" destOrd="0" presId="urn:microsoft.com/office/officeart/2008/layout/NameandTitleOrganizationalChart"/>
    <dgm:cxn modelId="{A35FC5D0-AA9F-46B6-B995-FF01A428F672}" type="presParOf" srcId="{AA964EF0-3BB4-4C26-9725-E7C5489B8978}" destId="{36AE9AE2-0875-4C66-BDE6-737FC778A9CF}" srcOrd="0" destOrd="0" presId="urn:microsoft.com/office/officeart/2008/layout/NameandTitleOrganizationalChart"/>
    <dgm:cxn modelId="{04EF2BD3-2FFD-44C3-8054-2B61171691C2}" type="presParOf" srcId="{AA964EF0-3BB4-4C26-9725-E7C5489B8978}" destId="{227B6AD6-F575-4C93-B703-6CD9CFE8B324}" srcOrd="1" destOrd="0" presId="urn:microsoft.com/office/officeart/2008/layout/NameandTitleOrganizationalChart"/>
    <dgm:cxn modelId="{070D3CE3-9F31-4CD1-B137-41FE31D08BD5}" type="presParOf" srcId="{AA964EF0-3BB4-4C26-9725-E7C5489B8978}" destId="{2E6720B2-7D80-47FF-B62D-4987821F0683}" srcOrd="2" destOrd="0" presId="urn:microsoft.com/office/officeart/2008/layout/NameandTitleOrganizationalChart"/>
    <dgm:cxn modelId="{66B53F1F-0D38-40E1-9680-3E0A4ACE579E}" type="presParOf" srcId="{B5E98B07-7A4C-4E99-AEFA-709EC258D4F4}" destId="{E8E10250-4D64-4749-AB02-B4625E626995}" srcOrd="1" destOrd="0" presId="urn:microsoft.com/office/officeart/2008/layout/NameandTitleOrganizationalChart"/>
    <dgm:cxn modelId="{E94AD3B3-2B71-43A3-A0D8-A8CDFF2E720A}" type="presParOf" srcId="{E8E10250-4D64-4749-AB02-B4625E626995}" destId="{3FAAD8C9-8FE5-45F1-A438-C5073FC11323}" srcOrd="0" destOrd="0" presId="urn:microsoft.com/office/officeart/2008/layout/NameandTitleOrganizationalChart"/>
    <dgm:cxn modelId="{1C3C4043-1266-454C-B07E-A39FCEAA1CFB}" type="presParOf" srcId="{E8E10250-4D64-4749-AB02-B4625E626995}" destId="{03EA560D-1E06-4C8F-B14A-2FEBD39017A2}" srcOrd="1" destOrd="0" presId="urn:microsoft.com/office/officeart/2008/layout/NameandTitleOrganizationalChart"/>
    <dgm:cxn modelId="{455BF633-443F-4C53-B006-5CBDA313EC70}" type="presParOf" srcId="{03EA560D-1E06-4C8F-B14A-2FEBD39017A2}" destId="{2D7C00BE-9860-4BD1-95BE-14113ECDB321}" srcOrd="0" destOrd="0" presId="urn:microsoft.com/office/officeart/2008/layout/NameandTitleOrganizationalChart"/>
    <dgm:cxn modelId="{EAFE1426-1B26-4046-A221-F6930E30CC78}" type="presParOf" srcId="{2D7C00BE-9860-4BD1-95BE-14113ECDB321}" destId="{3AE31701-CE66-4A95-8D21-5CC67556CD87}" srcOrd="0" destOrd="0" presId="urn:microsoft.com/office/officeart/2008/layout/NameandTitleOrganizationalChart"/>
    <dgm:cxn modelId="{4429283C-1390-4CDC-8ABE-0781465F06A1}" type="presParOf" srcId="{2D7C00BE-9860-4BD1-95BE-14113ECDB321}" destId="{44230975-BBEF-4C39-ADBC-B2CC539B7F17}" srcOrd="1" destOrd="0" presId="urn:microsoft.com/office/officeart/2008/layout/NameandTitleOrganizationalChart"/>
    <dgm:cxn modelId="{1ED590BA-2AC7-407E-9A55-E037927E40A3}" type="presParOf" srcId="{2D7C00BE-9860-4BD1-95BE-14113ECDB321}" destId="{AAAEA9B2-4DA4-4037-BC76-E0D1AE38B7C4}" srcOrd="2" destOrd="0" presId="urn:microsoft.com/office/officeart/2008/layout/NameandTitleOrganizationalChart"/>
    <dgm:cxn modelId="{9E988B00-1EA2-496D-A59A-91A2C16EE76E}" type="presParOf" srcId="{03EA560D-1E06-4C8F-B14A-2FEBD39017A2}" destId="{D0D6414F-B17C-4555-B225-BAF6392F84A4}" srcOrd="1" destOrd="0" presId="urn:microsoft.com/office/officeart/2008/layout/NameandTitleOrganizationalChart"/>
    <dgm:cxn modelId="{2E016F0F-E852-4D9E-892E-59D1A4F60732}" type="presParOf" srcId="{03EA560D-1E06-4C8F-B14A-2FEBD39017A2}" destId="{52123C83-CCAF-4E35-BE16-57DC242CA501}" srcOrd="2" destOrd="0" presId="urn:microsoft.com/office/officeart/2008/layout/NameandTitleOrganizationalChart"/>
    <dgm:cxn modelId="{B870B81E-ED91-4626-A686-08F94992AF39}" type="presParOf" srcId="{E8E10250-4D64-4749-AB02-B4625E626995}" destId="{055D419A-14DF-4B3C-A13B-22AD45C4521A}" srcOrd="2" destOrd="0" presId="urn:microsoft.com/office/officeart/2008/layout/NameandTitleOrganizationalChart"/>
    <dgm:cxn modelId="{29988A56-5D70-4DDA-A536-33AF987F90EC}" type="presParOf" srcId="{E8E10250-4D64-4749-AB02-B4625E626995}" destId="{A0BA25C7-0A4B-45AA-B0B6-3C44A09C2ECE}" srcOrd="3" destOrd="0" presId="urn:microsoft.com/office/officeart/2008/layout/NameandTitleOrganizationalChart"/>
    <dgm:cxn modelId="{97612CD8-C628-40B3-8A4E-8AC03EE46CC7}" type="presParOf" srcId="{A0BA25C7-0A4B-45AA-B0B6-3C44A09C2ECE}" destId="{D025F580-6A7D-4E3C-860C-AF28CA49882A}" srcOrd="0" destOrd="0" presId="urn:microsoft.com/office/officeart/2008/layout/NameandTitleOrganizationalChart"/>
    <dgm:cxn modelId="{04F9C3F4-EC56-4FD2-8A17-BC45587C532E}" type="presParOf" srcId="{D025F580-6A7D-4E3C-860C-AF28CA49882A}" destId="{28DFEB2E-3363-45E1-B293-B39BB6AC5FA6}" srcOrd="0" destOrd="0" presId="urn:microsoft.com/office/officeart/2008/layout/NameandTitleOrganizationalChart"/>
    <dgm:cxn modelId="{F1FBF8AB-2721-40C5-80C9-91204ED27810}" type="presParOf" srcId="{D025F580-6A7D-4E3C-860C-AF28CA49882A}" destId="{3F912E4A-022F-4C06-AB84-AC6717E1CD1B}" srcOrd="1" destOrd="0" presId="urn:microsoft.com/office/officeart/2008/layout/NameandTitleOrganizationalChart"/>
    <dgm:cxn modelId="{6CB9B43B-5D32-431A-A03B-7BB86E95ED1B}" type="presParOf" srcId="{D025F580-6A7D-4E3C-860C-AF28CA49882A}" destId="{CD49FF24-235C-40CF-8E8E-F22C12F0400D}" srcOrd="2" destOrd="0" presId="urn:microsoft.com/office/officeart/2008/layout/NameandTitleOrganizationalChart"/>
    <dgm:cxn modelId="{C757B186-4DB3-471B-A090-035539218032}" type="presParOf" srcId="{A0BA25C7-0A4B-45AA-B0B6-3C44A09C2ECE}" destId="{15DFE6F2-6EA4-470A-B6A3-B0B2FE6FD068}" srcOrd="1" destOrd="0" presId="urn:microsoft.com/office/officeart/2008/layout/NameandTitleOrganizationalChart"/>
    <dgm:cxn modelId="{A962A5AF-03EF-4C8C-9515-7DD9D4E4817D}" type="presParOf" srcId="{A0BA25C7-0A4B-45AA-B0B6-3C44A09C2ECE}" destId="{B70276B6-29F9-42D4-8245-5AAF9A667818}" srcOrd="2" destOrd="0" presId="urn:microsoft.com/office/officeart/2008/layout/NameandTitleOrganizationalChart"/>
    <dgm:cxn modelId="{DBFA0F41-843A-482B-9005-5DD81CA8BB5A}" type="presParOf" srcId="{E8E10250-4D64-4749-AB02-B4625E626995}" destId="{BBAC3A27-B6E9-4BF1-B0CC-F32B4FAB3D8D}" srcOrd="4" destOrd="0" presId="urn:microsoft.com/office/officeart/2008/layout/NameandTitleOrganizationalChart"/>
    <dgm:cxn modelId="{3DC8CDB1-6BEB-4FDD-AE03-CDAA7CF55F54}" type="presParOf" srcId="{E8E10250-4D64-4749-AB02-B4625E626995}" destId="{25730EDB-227B-4BB1-BE67-5A3FBC3BFA7D}" srcOrd="5" destOrd="0" presId="urn:microsoft.com/office/officeart/2008/layout/NameandTitleOrganizationalChart"/>
    <dgm:cxn modelId="{2D33C4AA-9D16-4494-B18F-8D7DA3A5B818}" type="presParOf" srcId="{25730EDB-227B-4BB1-BE67-5A3FBC3BFA7D}" destId="{7899EE1A-070E-4142-A799-E60BF557F35E}" srcOrd="0" destOrd="0" presId="urn:microsoft.com/office/officeart/2008/layout/NameandTitleOrganizationalChart"/>
    <dgm:cxn modelId="{BB48AA54-1D6A-4F6A-AE33-B9F65B7A281F}" type="presParOf" srcId="{7899EE1A-070E-4142-A799-E60BF557F35E}" destId="{672C4E25-06C3-4F61-9CB1-D84FCDCCA8FA}" srcOrd="0" destOrd="0" presId="urn:microsoft.com/office/officeart/2008/layout/NameandTitleOrganizationalChart"/>
    <dgm:cxn modelId="{2AD71B5E-B5CE-4C88-A8AF-0AF9164DCD8F}" type="presParOf" srcId="{7899EE1A-070E-4142-A799-E60BF557F35E}" destId="{E5A08001-D872-4285-A64A-2F53DF29306B}" srcOrd="1" destOrd="0" presId="urn:microsoft.com/office/officeart/2008/layout/NameandTitleOrganizationalChart"/>
    <dgm:cxn modelId="{08589CE8-26FB-4758-9830-97CA7980CA65}" type="presParOf" srcId="{7899EE1A-070E-4142-A799-E60BF557F35E}" destId="{E7F11DEE-39D7-4E91-8E19-9053FE89D340}" srcOrd="2" destOrd="0" presId="urn:microsoft.com/office/officeart/2008/layout/NameandTitleOrganizationalChart"/>
    <dgm:cxn modelId="{C917BBF4-B69B-4725-83E3-C4665259492D}" type="presParOf" srcId="{25730EDB-227B-4BB1-BE67-5A3FBC3BFA7D}" destId="{C1F847B6-9027-48E5-9E78-F1A415DDF5FE}" srcOrd="1" destOrd="0" presId="urn:microsoft.com/office/officeart/2008/layout/NameandTitleOrganizationalChart"/>
    <dgm:cxn modelId="{163FC75C-633F-456B-961A-A51FB2D369C9}" type="presParOf" srcId="{25730EDB-227B-4BB1-BE67-5A3FBC3BFA7D}" destId="{2F8C980A-FE23-4068-AE9C-03DA8103FD8B}" srcOrd="2" destOrd="0" presId="urn:microsoft.com/office/officeart/2008/layout/NameandTitleOrganizationalChart"/>
    <dgm:cxn modelId="{4CCC7655-1EF5-4B71-AE95-43DA532432D9}" type="presParOf" srcId="{B5E98B07-7A4C-4E99-AEFA-709EC258D4F4}" destId="{5EE25C45-A6A4-41DC-B8C6-367B50BBC3C3}" srcOrd="2" destOrd="0" presId="urn:microsoft.com/office/officeart/2008/layout/NameandTitleOrganizationalChart"/>
    <dgm:cxn modelId="{6C948326-5938-4EEC-A81A-F07013517081}" type="presParOf" srcId="{6ECB6596-91E4-4448-B1ED-ACD91338E154}" destId="{911795D4-43A0-4A2A-A9CC-934F71B926C8}" srcOrd="4" destOrd="0" presId="urn:microsoft.com/office/officeart/2008/layout/NameandTitleOrganizationalChart"/>
    <dgm:cxn modelId="{38AA5B63-352D-49D0-9775-1A2D3836392E}" type="presParOf" srcId="{6ECB6596-91E4-4448-B1ED-ACD91338E154}" destId="{7FCC70FD-6769-4644-8E92-87D473B79BA9}" srcOrd="5" destOrd="0" presId="urn:microsoft.com/office/officeart/2008/layout/NameandTitleOrganizationalChart"/>
    <dgm:cxn modelId="{46134A67-1AFA-40FC-86F1-3046611A0BCB}" type="presParOf" srcId="{7FCC70FD-6769-4644-8E92-87D473B79BA9}" destId="{28C779D3-FC92-4C48-A3ED-AF04A72E8633}" srcOrd="0" destOrd="0" presId="urn:microsoft.com/office/officeart/2008/layout/NameandTitleOrganizationalChart"/>
    <dgm:cxn modelId="{CDB068D8-E6E2-4491-9312-C2C78EACB995}" type="presParOf" srcId="{28C779D3-FC92-4C48-A3ED-AF04A72E8633}" destId="{58C4D28C-300E-4C1C-B23E-50CDB8DC3D34}" srcOrd="0" destOrd="0" presId="urn:microsoft.com/office/officeart/2008/layout/NameandTitleOrganizationalChart"/>
    <dgm:cxn modelId="{A5B4135C-E42C-4528-ACF9-8ADDFA051A3D}" type="presParOf" srcId="{28C779D3-FC92-4C48-A3ED-AF04A72E8633}" destId="{FA12F463-7957-454E-867B-F7307AFB3C8D}" srcOrd="1" destOrd="0" presId="urn:microsoft.com/office/officeart/2008/layout/NameandTitleOrganizationalChart"/>
    <dgm:cxn modelId="{1D1BAD07-5BDB-4EE6-956B-5E7F10BF6FD7}" type="presParOf" srcId="{28C779D3-FC92-4C48-A3ED-AF04A72E8633}" destId="{B33B502D-1E98-4D12-92F0-F6DA085EBE90}" srcOrd="2" destOrd="0" presId="urn:microsoft.com/office/officeart/2008/layout/NameandTitleOrganizationalChart"/>
    <dgm:cxn modelId="{B5BCE5F5-5189-4D38-824A-7DFC78A0DECD}" type="presParOf" srcId="{7FCC70FD-6769-4644-8E92-87D473B79BA9}" destId="{80F19EF3-3A3C-43A1-B6DC-4B958F15416F}" srcOrd="1" destOrd="0" presId="urn:microsoft.com/office/officeart/2008/layout/NameandTitleOrganizationalChart"/>
    <dgm:cxn modelId="{D043EC31-EE3F-4497-B46C-5533B5D942FF}" type="presParOf" srcId="{80F19EF3-3A3C-43A1-B6DC-4B958F15416F}" destId="{5B39858D-7EEF-4DF5-85C5-819D7453A2E0}" srcOrd="0" destOrd="0" presId="urn:microsoft.com/office/officeart/2008/layout/NameandTitleOrganizationalChart"/>
    <dgm:cxn modelId="{855B1328-DDB7-474A-A618-A0EDDD9E80FB}" type="presParOf" srcId="{80F19EF3-3A3C-43A1-B6DC-4B958F15416F}" destId="{EC5D24D7-ABDC-4A19-AFDE-C95E0ABADE4F}" srcOrd="1" destOrd="0" presId="urn:microsoft.com/office/officeart/2008/layout/NameandTitleOrganizationalChart"/>
    <dgm:cxn modelId="{B586FFC9-2CC4-4C88-8D91-C65344DBAF1B}" type="presParOf" srcId="{EC5D24D7-ABDC-4A19-AFDE-C95E0ABADE4F}" destId="{99B6F591-5360-4923-9E19-EBB688125967}" srcOrd="0" destOrd="0" presId="urn:microsoft.com/office/officeart/2008/layout/NameandTitleOrganizationalChart"/>
    <dgm:cxn modelId="{9E4553BD-5AF0-4909-A874-287D5601E221}" type="presParOf" srcId="{99B6F591-5360-4923-9E19-EBB688125967}" destId="{53F28901-4CF6-4A23-A71E-905CD5B048F3}" srcOrd="0" destOrd="0" presId="urn:microsoft.com/office/officeart/2008/layout/NameandTitleOrganizationalChart"/>
    <dgm:cxn modelId="{C4D07D7E-F510-4E3B-8AC2-FB0D69A4192B}" type="presParOf" srcId="{99B6F591-5360-4923-9E19-EBB688125967}" destId="{FD7E07CE-AAB0-4E27-8B3F-75FAF35F849E}" srcOrd="1" destOrd="0" presId="urn:microsoft.com/office/officeart/2008/layout/NameandTitleOrganizationalChart"/>
    <dgm:cxn modelId="{4F77CFCB-A4F5-4D1A-961A-58B6B2197431}" type="presParOf" srcId="{99B6F591-5360-4923-9E19-EBB688125967}" destId="{5C5D0A63-B54A-4B29-A6D0-398A36D428E3}" srcOrd="2" destOrd="0" presId="urn:microsoft.com/office/officeart/2008/layout/NameandTitleOrganizationalChart"/>
    <dgm:cxn modelId="{ECF91A94-6438-45E4-9AA8-5918C3A5455D}" type="presParOf" srcId="{EC5D24D7-ABDC-4A19-AFDE-C95E0ABADE4F}" destId="{418C81EE-627D-4024-97DC-3BC891B7D39E}" srcOrd="1" destOrd="0" presId="urn:microsoft.com/office/officeart/2008/layout/NameandTitleOrganizationalChart"/>
    <dgm:cxn modelId="{FBDFA79A-C982-4844-AD57-B1958E042727}" type="presParOf" srcId="{EC5D24D7-ABDC-4A19-AFDE-C95E0ABADE4F}" destId="{CE24EC88-0ACD-4BB0-AE33-0C590B2158C7}" srcOrd="2" destOrd="0" presId="urn:microsoft.com/office/officeart/2008/layout/NameandTitleOrganizationalChart"/>
    <dgm:cxn modelId="{E79281A9-1FE0-4029-A2CC-FDBD08D2121E}" type="presParOf" srcId="{80F19EF3-3A3C-43A1-B6DC-4B958F15416F}" destId="{5DD05400-408D-4DED-A6BA-13ED89B0801B}" srcOrd="2" destOrd="0" presId="urn:microsoft.com/office/officeart/2008/layout/NameandTitleOrganizationalChart"/>
    <dgm:cxn modelId="{C96F971B-6CAB-4193-9793-F8C87189FA83}" type="presParOf" srcId="{80F19EF3-3A3C-43A1-B6DC-4B958F15416F}" destId="{E90E87BB-AAA1-4B15-AE29-AAD3549B22C7}" srcOrd="3" destOrd="0" presId="urn:microsoft.com/office/officeart/2008/layout/NameandTitleOrganizationalChart"/>
    <dgm:cxn modelId="{1D4578FC-82A3-4B55-A8CB-43446C5F86DF}" type="presParOf" srcId="{E90E87BB-AAA1-4B15-AE29-AAD3549B22C7}" destId="{8DD134E7-7502-47F4-803B-900D79BC5F6E}" srcOrd="0" destOrd="0" presId="urn:microsoft.com/office/officeart/2008/layout/NameandTitleOrganizationalChart"/>
    <dgm:cxn modelId="{DABD078C-A0C0-49B4-AE25-4C53DB78BBDA}" type="presParOf" srcId="{8DD134E7-7502-47F4-803B-900D79BC5F6E}" destId="{D0D5A3F4-9FC7-466D-ABF2-42114F015629}" srcOrd="0" destOrd="0" presId="urn:microsoft.com/office/officeart/2008/layout/NameandTitleOrganizationalChart"/>
    <dgm:cxn modelId="{7138BB2F-7BCD-496E-86DC-D7BC7F49AE70}" type="presParOf" srcId="{8DD134E7-7502-47F4-803B-900D79BC5F6E}" destId="{1DF55C97-3229-4C72-8D89-6B03A77603A5}" srcOrd="1" destOrd="0" presId="urn:microsoft.com/office/officeart/2008/layout/NameandTitleOrganizationalChart"/>
    <dgm:cxn modelId="{BBA3BDFB-3E67-49F0-8B5D-D723658E8CC6}" type="presParOf" srcId="{8DD134E7-7502-47F4-803B-900D79BC5F6E}" destId="{1D090D49-2640-4DD3-98AB-57F5DDCAFFB4}" srcOrd="2" destOrd="0" presId="urn:microsoft.com/office/officeart/2008/layout/NameandTitleOrganizationalChart"/>
    <dgm:cxn modelId="{8204D9BB-AA14-4952-9D99-10816AD5CAB2}" type="presParOf" srcId="{E90E87BB-AAA1-4B15-AE29-AAD3549B22C7}" destId="{556C12E4-63FB-4A78-AE5A-E10848425497}" srcOrd="1" destOrd="0" presId="urn:microsoft.com/office/officeart/2008/layout/NameandTitleOrganizationalChart"/>
    <dgm:cxn modelId="{ECF1A9AB-BD6E-44B9-B5C1-B6022373A2B3}" type="presParOf" srcId="{E90E87BB-AAA1-4B15-AE29-AAD3549B22C7}" destId="{1DB0AEA1-15CC-4837-9CD4-2D233009BABF}" srcOrd="2" destOrd="0" presId="urn:microsoft.com/office/officeart/2008/layout/NameandTitleOrganizationalChart"/>
    <dgm:cxn modelId="{5E59D8CF-7696-483E-9CCF-9E03EA713358}" type="presParOf" srcId="{80F19EF3-3A3C-43A1-B6DC-4B958F15416F}" destId="{E3969EDB-8FB7-4153-A8D4-F061A3BDF0CF}" srcOrd="4" destOrd="0" presId="urn:microsoft.com/office/officeart/2008/layout/NameandTitleOrganizationalChart"/>
    <dgm:cxn modelId="{D6995ED2-873D-43E0-8829-B2A8256041D0}" type="presParOf" srcId="{80F19EF3-3A3C-43A1-B6DC-4B958F15416F}" destId="{3D465DF8-993F-4C7E-A0F5-9DAEC2F0D4CB}" srcOrd="5" destOrd="0" presId="urn:microsoft.com/office/officeart/2008/layout/NameandTitleOrganizationalChart"/>
    <dgm:cxn modelId="{C1FB6944-F030-4CC4-A1F0-318DCB7C7411}" type="presParOf" srcId="{3D465DF8-993F-4C7E-A0F5-9DAEC2F0D4CB}" destId="{5629DED0-F5ED-42A1-88B0-13FB527C2B47}" srcOrd="0" destOrd="0" presId="urn:microsoft.com/office/officeart/2008/layout/NameandTitleOrganizationalChart"/>
    <dgm:cxn modelId="{C43F4514-A88A-4121-9667-6FB4F010392E}" type="presParOf" srcId="{5629DED0-F5ED-42A1-88B0-13FB527C2B47}" destId="{322442DF-180B-437F-B683-7B07B5F7AFEC}" srcOrd="0" destOrd="0" presId="urn:microsoft.com/office/officeart/2008/layout/NameandTitleOrganizationalChart"/>
    <dgm:cxn modelId="{849F97B1-757C-4443-84D5-1B72C9F353FB}" type="presParOf" srcId="{5629DED0-F5ED-42A1-88B0-13FB527C2B47}" destId="{4C0BFFC1-248A-4312-8626-4A89D6078723}" srcOrd="1" destOrd="0" presId="urn:microsoft.com/office/officeart/2008/layout/NameandTitleOrganizationalChart"/>
    <dgm:cxn modelId="{B8AD8594-0915-4EE1-81ED-FFE8F5F244A0}" type="presParOf" srcId="{5629DED0-F5ED-42A1-88B0-13FB527C2B47}" destId="{6B5D73EC-0F3E-4122-BAB9-5E904ECBBA6F}" srcOrd="2" destOrd="0" presId="urn:microsoft.com/office/officeart/2008/layout/NameandTitleOrganizationalChart"/>
    <dgm:cxn modelId="{7E5D521A-8984-4E08-A238-0898556A0A9C}" type="presParOf" srcId="{3D465DF8-993F-4C7E-A0F5-9DAEC2F0D4CB}" destId="{F62EE004-3D21-4A2F-844E-B89BBA9D428B}" srcOrd="1" destOrd="0" presId="urn:microsoft.com/office/officeart/2008/layout/NameandTitleOrganizationalChart"/>
    <dgm:cxn modelId="{A06F4206-84FA-4A9C-9869-0F0229194BC4}" type="presParOf" srcId="{3D465DF8-993F-4C7E-A0F5-9DAEC2F0D4CB}" destId="{B5BAB94B-4D58-4A15-95CB-9764CA90B505}" srcOrd="2" destOrd="0" presId="urn:microsoft.com/office/officeart/2008/layout/NameandTitleOrganizationalChart"/>
    <dgm:cxn modelId="{D310D387-A9EC-43AC-9D0D-A53DFA665CAC}" type="presParOf" srcId="{7FCC70FD-6769-4644-8E92-87D473B79BA9}" destId="{8AD1ABE5-447F-4D26-B824-CC91338FE6CF}" srcOrd="2" destOrd="0" presId="urn:microsoft.com/office/officeart/2008/layout/NameandTitleOrganizationalChart"/>
    <dgm:cxn modelId="{D754AED5-D669-463B-8293-63EDBC25133D}" type="presParOf" srcId="{0F24F145-49F7-4EF5-B59E-68A9B1FB1998}" destId="{DEF7CC06-089D-4093-AF08-8DAEF8677C81}" srcOrd="2" destOrd="0" presId="urn:microsoft.com/office/officeart/2008/layout/NameandTitleOrganizationalChart"/>
    <dgm:cxn modelId="{725B6D81-E93A-4E33-B721-27AA4BDBDC7D}" type="presParOf" srcId="{6AD3DDF2-A7A2-4D77-BD00-BDFCF1F282DF}" destId="{B7D459C4-33DD-416F-B45B-4AB2B538EE5B}" srcOrd="2" destOrd="0" presId="urn:microsoft.com/office/officeart/2008/layout/NameandTitleOrganizationalChart"/>
    <dgm:cxn modelId="{6D3FDC70-FED7-4C2B-B220-4C82879F9B0C}" type="presParOf" srcId="{6AD3DDF2-A7A2-4D77-BD00-BDFCF1F282DF}" destId="{F9DBC436-F508-46D7-A861-D25D87098D66}" srcOrd="3" destOrd="0" presId="urn:microsoft.com/office/officeart/2008/layout/NameandTitleOrganizationalChart"/>
    <dgm:cxn modelId="{FAC728C1-A8D1-47AE-A95F-83AD66A79771}" type="presParOf" srcId="{F9DBC436-F508-46D7-A861-D25D87098D66}" destId="{7463239B-4268-4B87-9961-45609AEDB992}" srcOrd="0" destOrd="0" presId="urn:microsoft.com/office/officeart/2008/layout/NameandTitleOrganizationalChart"/>
    <dgm:cxn modelId="{7C844121-F51F-4E6F-A786-4C2C1FA9ED6F}" type="presParOf" srcId="{7463239B-4268-4B87-9961-45609AEDB992}" destId="{0FD0A310-0E3F-4F42-A823-31E6BD6CB3C3}" srcOrd="0" destOrd="0" presId="urn:microsoft.com/office/officeart/2008/layout/NameandTitleOrganizationalChart"/>
    <dgm:cxn modelId="{16C70E1A-C26A-4668-AC48-687CF6A7B303}" type="presParOf" srcId="{7463239B-4268-4B87-9961-45609AEDB992}" destId="{51544413-EB14-4707-9BBC-46067A2E5A98}" srcOrd="1" destOrd="0" presId="urn:microsoft.com/office/officeart/2008/layout/NameandTitleOrganizationalChart"/>
    <dgm:cxn modelId="{EB0F9DF1-5E69-428D-A064-0600B273B4A9}" type="presParOf" srcId="{7463239B-4268-4B87-9961-45609AEDB992}" destId="{24C4242E-31FC-4CE1-8363-355F23E782E5}" srcOrd="2" destOrd="0" presId="urn:microsoft.com/office/officeart/2008/layout/NameandTitleOrganizationalChart"/>
    <dgm:cxn modelId="{473DE415-B9D2-4000-B555-2310377DE731}" type="presParOf" srcId="{F9DBC436-F508-46D7-A861-D25D87098D66}" destId="{D53768E5-70A6-4984-90C0-ED754450DB1A}" srcOrd="1" destOrd="0" presId="urn:microsoft.com/office/officeart/2008/layout/NameandTitleOrganizationalChart"/>
    <dgm:cxn modelId="{83ED205B-6504-4829-AB2A-2FE96DABD810}" type="presParOf" srcId="{D53768E5-70A6-4984-90C0-ED754450DB1A}" destId="{7BF7B5DC-D8A0-444A-A0C3-EC98F0957CC0}" srcOrd="0" destOrd="0" presId="urn:microsoft.com/office/officeart/2008/layout/NameandTitleOrganizationalChart"/>
    <dgm:cxn modelId="{54CD5DF8-F006-4315-9B3A-36C66456347E}" type="presParOf" srcId="{D53768E5-70A6-4984-90C0-ED754450DB1A}" destId="{8604FC09-D3DF-482E-B556-488F3F372277}" srcOrd="1" destOrd="0" presId="urn:microsoft.com/office/officeart/2008/layout/NameandTitleOrganizationalChart"/>
    <dgm:cxn modelId="{491FAAF0-D146-4675-BA09-DAD4314F6C10}" type="presParOf" srcId="{8604FC09-D3DF-482E-B556-488F3F372277}" destId="{B8DDB879-0616-47E9-BB7C-66C18591A53B}" srcOrd="0" destOrd="0" presId="urn:microsoft.com/office/officeart/2008/layout/NameandTitleOrganizationalChart"/>
    <dgm:cxn modelId="{62326E1A-2688-4D99-80F7-A3B0B9F5AE15}" type="presParOf" srcId="{B8DDB879-0616-47E9-BB7C-66C18591A53B}" destId="{63CBDB8C-A667-46D5-B9AF-361B95B94886}" srcOrd="0" destOrd="0" presId="urn:microsoft.com/office/officeart/2008/layout/NameandTitleOrganizationalChart"/>
    <dgm:cxn modelId="{DF0A77DC-BB61-47D9-BF7D-1AC13B6B8E3B}" type="presParOf" srcId="{B8DDB879-0616-47E9-BB7C-66C18591A53B}" destId="{A80F0A87-C8F0-48E6-B85E-B1C748D2C576}" srcOrd="1" destOrd="0" presId="urn:microsoft.com/office/officeart/2008/layout/NameandTitleOrganizationalChart"/>
    <dgm:cxn modelId="{4F488B8E-D082-4138-BEAB-C8AF1CD7664A}" type="presParOf" srcId="{B8DDB879-0616-47E9-BB7C-66C18591A53B}" destId="{A896F595-9C15-4456-B0C6-F2F821311539}" srcOrd="2" destOrd="0" presId="urn:microsoft.com/office/officeart/2008/layout/NameandTitleOrganizationalChart"/>
    <dgm:cxn modelId="{CFF781D6-B4F3-4038-82EA-3E922997DEAA}" type="presParOf" srcId="{8604FC09-D3DF-482E-B556-488F3F372277}" destId="{643AF12D-07BA-4CBB-8DF5-C9A012B06852}" srcOrd="1" destOrd="0" presId="urn:microsoft.com/office/officeart/2008/layout/NameandTitleOrganizationalChart"/>
    <dgm:cxn modelId="{9DDC6FD3-F0CA-4F02-80F6-68D92538AC03}" type="presParOf" srcId="{8604FC09-D3DF-482E-B556-488F3F372277}" destId="{B8E2D252-2F14-448C-B542-C8A7B40AED77}" srcOrd="2" destOrd="0" presId="urn:microsoft.com/office/officeart/2008/layout/NameandTitleOrganizationalChart"/>
    <dgm:cxn modelId="{907017ED-4AB3-48AD-AADA-857C167A4666}" type="presParOf" srcId="{F9DBC436-F508-46D7-A861-D25D87098D66}" destId="{A5B457CF-78D8-4BB8-B801-9C370332510D}" srcOrd="2" destOrd="0" presId="urn:microsoft.com/office/officeart/2008/layout/NameandTitleOrganizationalChart"/>
    <dgm:cxn modelId="{6D8AE56B-40DE-4CE3-838E-C57F7F61B48B}" type="presParOf" srcId="{B4E0664B-E18D-4CF0-AB78-841911179197}" destId="{607CD8DD-2EF9-43ED-8F94-3A89C1C6CFA5}" srcOrd="2" destOrd="0" presId="urn:microsoft.com/office/officeart/2008/layout/NameandTitleOrganizationalChart"/>
    <dgm:cxn modelId="{0443C32C-3324-44DC-83BE-7A130BF16199}" type="presParOf" srcId="{8A6AF21C-A755-4C7C-A53E-19688CCE0E85}" destId="{1FEF052E-1B53-4F34-86F4-B4C81527DFA3}" srcOrd="2" destOrd="0" presId="urn:microsoft.com/office/officeart/2008/layout/NameandTitleOrganizationalChart"/>
    <dgm:cxn modelId="{D58F0FA1-3C2D-40CA-B044-182E4E72724E}" type="presParOf" srcId="{8A6AF21C-A755-4C7C-A53E-19688CCE0E85}" destId="{EA6CFF09-C425-43F6-924B-BDCC823A491F}" srcOrd="3" destOrd="0" presId="urn:microsoft.com/office/officeart/2008/layout/NameandTitleOrganizationalChart"/>
    <dgm:cxn modelId="{79F4EBBF-C1DB-4AD9-9BBB-73E23DCF3AE8}" type="presParOf" srcId="{EA6CFF09-C425-43F6-924B-BDCC823A491F}" destId="{896F9543-1D35-4E65-8D98-1020FEA26362}" srcOrd="0" destOrd="0" presId="urn:microsoft.com/office/officeart/2008/layout/NameandTitleOrganizationalChart"/>
    <dgm:cxn modelId="{C1ED03F7-5797-41A0-8557-99AA25F6E17F}" type="presParOf" srcId="{896F9543-1D35-4E65-8D98-1020FEA26362}" destId="{CAFE99C1-30F8-4F45-B02D-260E6DFC541C}" srcOrd="0" destOrd="0" presId="urn:microsoft.com/office/officeart/2008/layout/NameandTitleOrganizationalChart"/>
    <dgm:cxn modelId="{6B855714-F14A-45A7-B0A1-4690F710D09A}" type="presParOf" srcId="{896F9543-1D35-4E65-8D98-1020FEA26362}" destId="{83F6BAC0-481C-4A5A-92C0-29E81D533B6F}" srcOrd="1" destOrd="0" presId="urn:microsoft.com/office/officeart/2008/layout/NameandTitleOrganizationalChart"/>
    <dgm:cxn modelId="{2FEE64DD-603E-4A0D-9627-615E686C7AF7}" type="presParOf" srcId="{896F9543-1D35-4E65-8D98-1020FEA26362}" destId="{2A37A9A0-ABEF-4E8C-AEE9-F8FC9EE81395}" srcOrd="2" destOrd="0" presId="urn:microsoft.com/office/officeart/2008/layout/NameandTitleOrganizationalChart"/>
    <dgm:cxn modelId="{E153C334-2DA3-47CA-9408-3BE590DD145B}" type="presParOf" srcId="{EA6CFF09-C425-43F6-924B-BDCC823A491F}" destId="{BF2BE221-B178-4B76-B748-9D24B3345CD5}" srcOrd="1" destOrd="0" presId="urn:microsoft.com/office/officeart/2008/layout/NameandTitleOrganizationalChart"/>
    <dgm:cxn modelId="{06F49717-4649-4BE9-92B2-332A3BD848E9}" type="presParOf" srcId="{BF2BE221-B178-4B76-B748-9D24B3345CD5}" destId="{8719A240-4808-4676-82F6-56E48399DF26}" srcOrd="0" destOrd="0" presId="urn:microsoft.com/office/officeart/2008/layout/NameandTitleOrganizationalChart"/>
    <dgm:cxn modelId="{A7918A4E-0B26-40B2-B097-DCECBC31E5BC}" type="presParOf" srcId="{BF2BE221-B178-4B76-B748-9D24B3345CD5}" destId="{862AD4E6-C61A-480D-9CF1-603568C3F3A1}" srcOrd="1" destOrd="0" presId="urn:microsoft.com/office/officeart/2008/layout/NameandTitleOrganizationalChart"/>
    <dgm:cxn modelId="{E128BB55-0621-4957-8C04-4BB540F312E4}" type="presParOf" srcId="{862AD4E6-C61A-480D-9CF1-603568C3F3A1}" destId="{64FF9693-F8CB-4047-A7DC-8DF2654E5DCB}" srcOrd="0" destOrd="0" presId="urn:microsoft.com/office/officeart/2008/layout/NameandTitleOrganizationalChart"/>
    <dgm:cxn modelId="{BAC4D6EB-D808-48D9-9416-FF8E5FF6C350}" type="presParOf" srcId="{64FF9693-F8CB-4047-A7DC-8DF2654E5DCB}" destId="{16EB7BF3-C5ED-4128-82FB-A89F7B5F1F1B}" srcOrd="0" destOrd="0" presId="urn:microsoft.com/office/officeart/2008/layout/NameandTitleOrganizationalChart"/>
    <dgm:cxn modelId="{C5FD9BF7-5F5A-48C3-B13E-6FE1DB6A8753}" type="presParOf" srcId="{64FF9693-F8CB-4047-A7DC-8DF2654E5DCB}" destId="{75D6FB3D-12DA-4A07-93E4-4381BEEE8C4D}" srcOrd="1" destOrd="0" presId="urn:microsoft.com/office/officeart/2008/layout/NameandTitleOrganizationalChart"/>
    <dgm:cxn modelId="{F3ED1CA6-9146-4866-81B3-583E1372EEFB}" type="presParOf" srcId="{64FF9693-F8CB-4047-A7DC-8DF2654E5DCB}" destId="{E674BFB5-360D-4F62-8F07-3D573D9DC1C9}" srcOrd="2" destOrd="0" presId="urn:microsoft.com/office/officeart/2008/layout/NameandTitleOrganizationalChart"/>
    <dgm:cxn modelId="{BC524D09-DFD5-4903-9C01-4AB9A8B2BFFD}" type="presParOf" srcId="{862AD4E6-C61A-480D-9CF1-603568C3F3A1}" destId="{D2E26EE8-E7CC-40EB-A462-C83645DA2A76}" srcOrd="1" destOrd="0" presId="urn:microsoft.com/office/officeart/2008/layout/NameandTitleOrganizationalChart"/>
    <dgm:cxn modelId="{88CE6C61-405A-4BD3-8AD9-1A9856B59E9F}" type="presParOf" srcId="{D2E26EE8-E7CC-40EB-A462-C83645DA2A76}" destId="{92540D34-F1C3-40B9-B074-25EEAB7677DE}" srcOrd="0" destOrd="0" presId="urn:microsoft.com/office/officeart/2008/layout/NameandTitleOrganizationalChart"/>
    <dgm:cxn modelId="{59FFBE64-E107-4658-82F6-DDBC28A63B60}" type="presParOf" srcId="{D2E26EE8-E7CC-40EB-A462-C83645DA2A76}" destId="{43112778-83EE-45A2-9340-D015A55F46CC}" srcOrd="1" destOrd="0" presId="urn:microsoft.com/office/officeart/2008/layout/NameandTitleOrganizationalChart"/>
    <dgm:cxn modelId="{BA6DD073-996A-4A6C-9E23-0B3F7044B9A7}" type="presParOf" srcId="{43112778-83EE-45A2-9340-D015A55F46CC}" destId="{26563FCE-4C66-4E67-B62C-6C1D8D732713}" srcOrd="0" destOrd="0" presId="urn:microsoft.com/office/officeart/2008/layout/NameandTitleOrganizationalChart"/>
    <dgm:cxn modelId="{E1C37BBE-EB6C-4C09-B3C8-DCB4AA48E850}" type="presParOf" srcId="{26563FCE-4C66-4E67-B62C-6C1D8D732713}" destId="{31582FA1-6638-466D-B4F2-CBC8FAE91CFB}" srcOrd="0" destOrd="0" presId="urn:microsoft.com/office/officeart/2008/layout/NameandTitleOrganizationalChart"/>
    <dgm:cxn modelId="{49249192-D2BE-4E7A-9C4C-45FCBE2B1AC0}" type="presParOf" srcId="{26563FCE-4C66-4E67-B62C-6C1D8D732713}" destId="{3B08D525-B313-4E01-85CC-FF129BD8FC52}" srcOrd="1" destOrd="0" presId="urn:microsoft.com/office/officeart/2008/layout/NameandTitleOrganizationalChart"/>
    <dgm:cxn modelId="{C4EC06F8-D201-4AA0-B212-09C63B2562A0}" type="presParOf" srcId="{26563FCE-4C66-4E67-B62C-6C1D8D732713}" destId="{1A8D3C71-8036-400E-B068-3E6ED0301E23}" srcOrd="2" destOrd="0" presId="urn:microsoft.com/office/officeart/2008/layout/NameandTitleOrganizationalChart"/>
    <dgm:cxn modelId="{F283ED17-55B9-4C6F-A1DC-509CFE8F42FA}" type="presParOf" srcId="{43112778-83EE-45A2-9340-D015A55F46CC}" destId="{3D9B67B5-8873-4462-993F-ED574E6E6883}" srcOrd="1" destOrd="0" presId="urn:microsoft.com/office/officeart/2008/layout/NameandTitleOrganizationalChart"/>
    <dgm:cxn modelId="{C09356AA-AE26-4D8A-82E3-CD85A4A0CAF1}" type="presParOf" srcId="{43112778-83EE-45A2-9340-D015A55F46CC}" destId="{622AF5B5-3B43-4A70-963E-6A925B339D7D}" srcOrd="2" destOrd="0" presId="urn:microsoft.com/office/officeart/2008/layout/NameandTitleOrganizationalChart"/>
    <dgm:cxn modelId="{FC85F28C-5070-4FFC-AF48-64D54828575E}" type="presParOf" srcId="{D2E26EE8-E7CC-40EB-A462-C83645DA2A76}" destId="{63BCBD84-65E9-4047-8D08-D6D39A14B960}" srcOrd="2" destOrd="0" presId="urn:microsoft.com/office/officeart/2008/layout/NameandTitleOrganizationalChart"/>
    <dgm:cxn modelId="{5A167DB1-336D-43E4-B471-CCE243056919}" type="presParOf" srcId="{D2E26EE8-E7CC-40EB-A462-C83645DA2A76}" destId="{F171A340-8F4B-4411-A135-AB4897E74DBF}" srcOrd="3" destOrd="0" presId="urn:microsoft.com/office/officeart/2008/layout/NameandTitleOrganizationalChart"/>
    <dgm:cxn modelId="{B927C023-2D63-4732-8BB7-AE47119F4D34}" type="presParOf" srcId="{F171A340-8F4B-4411-A135-AB4897E74DBF}" destId="{E394678E-9C37-4BDA-9454-C765E34743A4}" srcOrd="0" destOrd="0" presId="urn:microsoft.com/office/officeart/2008/layout/NameandTitleOrganizationalChart"/>
    <dgm:cxn modelId="{544D2DF3-2727-492D-99DD-D14F49D7D590}" type="presParOf" srcId="{E394678E-9C37-4BDA-9454-C765E34743A4}" destId="{20870C81-00EB-48A9-96D9-35E97CC931A4}" srcOrd="0" destOrd="0" presId="urn:microsoft.com/office/officeart/2008/layout/NameandTitleOrganizationalChart"/>
    <dgm:cxn modelId="{3C3B68BF-BE6B-463A-AAF4-42EA34767FA1}" type="presParOf" srcId="{E394678E-9C37-4BDA-9454-C765E34743A4}" destId="{9CF05DFE-7A26-4F93-A88A-1C83D2051A21}" srcOrd="1" destOrd="0" presId="urn:microsoft.com/office/officeart/2008/layout/NameandTitleOrganizationalChart"/>
    <dgm:cxn modelId="{52C143DE-1D10-4DD6-BACF-A9E24E415B06}" type="presParOf" srcId="{E394678E-9C37-4BDA-9454-C765E34743A4}" destId="{CF4A99FB-EE8A-4FB9-A316-2F8BD1D19A2C}" srcOrd="2" destOrd="0" presId="urn:microsoft.com/office/officeart/2008/layout/NameandTitleOrganizationalChart"/>
    <dgm:cxn modelId="{01702120-4D6A-4913-A375-150C0CD03D49}" type="presParOf" srcId="{F171A340-8F4B-4411-A135-AB4897E74DBF}" destId="{AC7F6F1E-9511-4B78-ADC4-C00150303A80}" srcOrd="1" destOrd="0" presId="urn:microsoft.com/office/officeart/2008/layout/NameandTitleOrganizationalChart"/>
    <dgm:cxn modelId="{EFA35F40-2473-4463-9531-5762A76D8F0C}" type="presParOf" srcId="{F171A340-8F4B-4411-A135-AB4897E74DBF}" destId="{22533EEF-E3DA-415C-B341-584B32F57CDC}" srcOrd="2" destOrd="0" presId="urn:microsoft.com/office/officeart/2008/layout/NameandTitleOrganizationalChart"/>
    <dgm:cxn modelId="{69B397CE-B27C-49BC-AAB6-B9C752F331C7}" type="presParOf" srcId="{D2E26EE8-E7CC-40EB-A462-C83645DA2A76}" destId="{A6F7E1C3-1747-47BD-A21E-C9BB633DC150}" srcOrd="4" destOrd="0" presId="urn:microsoft.com/office/officeart/2008/layout/NameandTitleOrganizationalChart"/>
    <dgm:cxn modelId="{E1CDEBDE-9636-48FA-82D3-3CD2992A4AAA}" type="presParOf" srcId="{D2E26EE8-E7CC-40EB-A462-C83645DA2A76}" destId="{F298B2AF-5CA4-4CE2-912E-AE3DE5B7E367}" srcOrd="5" destOrd="0" presId="urn:microsoft.com/office/officeart/2008/layout/NameandTitleOrganizationalChart"/>
    <dgm:cxn modelId="{D8BF6047-6387-4D02-94AF-D58F49D364B0}" type="presParOf" srcId="{F298B2AF-5CA4-4CE2-912E-AE3DE5B7E367}" destId="{D0961D55-8CAA-4FD0-A3D8-935D62601DA9}" srcOrd="0" destOrd="0" presId="urn:microsoft.com/office/officeart/2008/layout/NameandTitleOrganizationalChart"/>
    <dgm:cxn modelId="{6C6F59BE-9897-4D9C-8F5C-29201615A737}" type="presParOf" srcId="{D0961D55-8CAA-4FD0-A3D8-935D62601DA9}" destId="{2C47CFC3-4841-49DB-9B4B-A05BF98FD500}" srcOrd="0" destOrd="0" presId="urn:microsoft.com/office/officeart/2008/layout/NameandTitleOrganizationalChart"/>
    <dgm:cxn modelId="{00CB9E6C-D26C-43F3-B6C9-310129A790FE}" type="presParOf" srcId="{D0961D55-8CAA-4FD0-A3D8-935D62601DA9}" destId="{1ACC68AD-8119-4D40-A508-565C26E2B58A}" srcOrd="1" destOrd="0" presId="urn:microsoft.com/office/officeart/2008/layout/NameandTitleOrganizationalChart"/>
    <dgm:cxn modelId="{9A156859-AE18-4271-9F67-E03FB115BC51}" type="presParOf" srcId="{D0961D55-8CAA-4FD0-A3D8-935D62601DA9}" destId="{06533020-284A-4555-A667-63947FC8FE45}" srcOrd="2" destOrd="0" presId="urn:microsoft.com/office/officeart/2008/layout/NameandTitleOrganizationalChart"/>
    <dgm:cxn modelId="{2D27B3B8-C21D-4655-925A-89D24639AA18}" type="presParOf" srcId="{F298B2AF-5CA4-4CE2-912E-AE3DE5B7E367}" destId="{B6941485-0109-4FEA-AB2B-1496073C666A}" srcOrd="1" destOrd="0" presId="urn:microsoft.com/office/officeart/2008/layout/NameandTitleOrganizationalChart"/>
    <dgm:cxn modelId="{955786D9-0437-4779-893C-48F564B33164}" type="presParOf" srcId="{F298B2AF-5CA4-4CE2-912E-AE3DE5B7E367}" destId="{F1FE60E5-1349-43B7-B48C-B134A6243D7B}" srcOrd="2" destOrd="0" presId="urn:microsoft.com/office/officeart/2008/layout/NameandTitleOrganizationalChart"/>
    <dgm:cxn modelId="{388BF36D-DD11-4305-8A03-3CD47AC8E45F}" type="presParOf" srcId="{862AD4E6-C61A-480D-9CF1-603568C3F3A1}" destId="{DAB3AAB3-7442-49C2-846A-5741D46EF734}" srcOrd="2" destOrd="0" presId="urn:microsoft.com/office/officeart/2008/layout/NameandTitleOrganizationalChart"/>
    <dgm:cxn modelId="{18D9BAC3-929C-4CCE-BF7F-BC8B3FE8FA43}" type="presParOf" srcId="{BF2BE221-B178-4B76-B748-9D24B3345CD5}" destId="{8AA79872-505D-45F0-B1FF-871D3B9CA6A2}" srcOrd="2" destOrd="0" presId="urn:microsoft.com/office/officeart/2008/layout/NameandTitleOrganizationalChart"/>
    <dgm:cxn modelId="{AB475902-9FB9-468D-92F7-6921A48569A5}" type="presParOf" srcId="{BF2BE221-B178-4B76-B748-9D24B3345CD5}" destId="{45C2F8AB-64A8-4A95-9391-63BAB81EE512}" srcOrd="3" destOrd="0" presId="urn:microsoft.com/office/officeart/2008/layout/NameandTitleOrganizationalChart"/>
    <dgm:cxn modelId="{A5443B50-E440-4518-9EAF-ADCE2A68C1EA}" type="presParOf" srcId="{45C2F8AB-64A8-4A95-9391-63BAB81EE512}" destId="{7E362FD2-548B-484E-AB39-4141FC75678D}" srcOrd="0" destOrd="0" presId="urn:microsoft.com/office/officeart/2008/layout/NameandTitleOrganizationalChart"/>
    <dgm:cxn modelId="{0A81E8BE-CDE4-4C01-92E0-B93C5539581D}" type="presParOf" srcId="{7E362FD2-548B-484E-AB39-4141FC75678D}" destId="{01C93910-C3C3-4583-800A-58C4BE8648AB}" srcOrd="0" destOrd="0" presId="urn:microsoft.com/office/officeart/2008/layout/NameandTitleOrganizationalChart"/>
    <dgm:cxn modelId="{07DA2E32-3246-4307-8D06-1E616BA1F41C}" type="presParOf" srcId="{7E362FD2-548B-484E-AB39-4141FC75678D}" destId="{1A017162-64C3-47A3-9080-DBF34110B0A3}" srcOrd="1" destOrd="0" presId="urn:microsoft.com/office/officeart/2008/layout/NameandTitleOrganizationalChart"/>
    <dgm:cxn modelId="{572031C4-872E-4BDF-876B-2D1C02BDCCE7}" type="presParOf" srcId="{7E362FD2-548B-484E-AB39-4141FC75678D}" destId="{44BC691D-58A9-4257-BB2E-00027ACED8EA}" srcOrd="2" destOrd="0" presId="urn:microsoft.com/office/officeart/2008/layout/NameandTitleOrganizationalChart"/>
    <dgm:cxn modelId="{9F8973E3-1771-4302-BAE9-F66EE2275756}" type="presParOf" srcId="{45C2F8AB-64A8-4A95-9391-63BAB81EE512}" destId="{DEE8F2A6-57CE-4402-B289-37DF68E67427}" srcOrd="1" destOrd="0" presId="urn:microsoft.com/office/officeart/2008/layout/NameandTitleOrganizationalChart"/>
    <dgm:cxn modelId="{F953608C-51CD-46D4-95FD-FF3680F01397}" type="presParOf" srcId="{DEE8F2A6-57CE-4402-B289-37DF68E67427}" destId="{106A644B-C518-4D32-A38F-6F851ACF47A2}" srcOrd="0" destOrd="0" presId="urn:microsoft.com/office/officeart/2008/layout/NameandTitleOrganizationalChart"/>
    <dgm:cxn modelId="{C6934F21-FDA1-4A56-AE93-842CDA8D1219}" type="presParOf" srcId="{DEE8F2A6-57CE-4402-B289-37DF68E67427}" destId="{ABE17EA6-A351-4A9E-9C0A-3A0DA18F283F}" srcOrd="1" destOrd="0" presId="urn:microsoft.com/office/officeart/2008/layout/NameandTitleOrganizationalChart"/>
    <dgm:cxn modelId="{3A5C9068-4056-4DE8-AED1-CBEADC066CC8}" type="presParOf" srcId="{ABE17EA6-A351-4A9E-9C0A-3A0DA18F283F}" destId="{07062DAB-AE2A-414D-979C-EC7E73844B89}" srcOrd="0" destOrd="0" presId="urn:microsoft.com/office/officeart/2008/layout/NameandTitleOrganizationalChart"/>
    <dgm:cxn modelId="{66A3F977-9961-4F2B-8A26-7F3315CA30BD}" type="presParOf" srcId="{07062DAB-AE2A-414D-979C-EC7E73844B89}" destId="{2EC9880A-6690-461B-BE81-C18A2030EC9A}" srcOrd="0" destOrd="0" presId="urn:microsoft.com/office/officeart/2008/layout/NameandTitleOrganizationalChart"/>
    <dgm:cxn modelId="{1C1187F9-1808-410C-B591-A35D4F98855A}" type="presParOf" srcId="{07062DAB-AE2A-414D-979C-EC7E73844B89}" destId="{DE0B68E1-1290-4E34-BAD5-2305ED699CE8}" srcOrd="1" destOrd="0" presId="urn:microsoft.com/office/officeart/2008/layout/NameandTitleOrganizationalChart"/>
    <dgm:cxn modelId="{E7E76A6C-83C4-48ED-96E0-8CB0A4584FEA}" type="presParOf" srcId="{07062DAB-AE2A-414D-979C-EC7E73844B89}" destId="{2C05D183-98EB-4E44-88B4-017A553AE2B9}" srcOrd="2" destOrd="0" presId="urn:microsoft.com/office/officeart/2008/layout/NameandTitleOrganizationalChart"/>
    <dgm:cxn modelId="{6BA5F1B5-3EB0-4F76-8595-C1E75E6C543D}" type="presParOf" srcId="{ABE17EA6-A351-4A9E-9C0A-3A0DA18F283F}" destId="{7EDB8FAE-B621-4771-8467-4B700F651360}" srcOrd="1" destOrd="0" presId="urn:microsoft.com/office/officeart/2008/layout/NameandTitleOrganizationalChart"/>
    <dgm:cxn modelId="{E48FBF80-116D-4757-847C-E4DD5608E481}" type="presParOf" srcId="{ABE17EA6-A351-4A9E-9C0A-3A0DA18F283F}" destId="{3FBF7655-6CEA-4896-AD15-943FF9B0FD56}" srcOrd="2" destOrd="0" presId="urn:microsoft.com/office/officeart/2008/layout/NameandTitleOrganizationalChart"/>
    <dgm:cxn modelId="{A60B9F00-FAD9-48D8-9338-97B56015F0FF}" type="presParOf" srcId="{45C2F8AB-64A8-4A95-9391-63BAB81EE512}" destId="{41B2B761-8F53-492F-9513-10872A664059}" srcOrd="2" destOrd="0" presId="urn:microsoft.com/office/officeart/2008/layout/NameandTitleOrganizationalChart"/>
    <dgm:cxn modelId="{D089EF17-3A50-43A8-AE3C-2FACE004C557}" type="presParOf" srcId="{EA6CFF09-C425-43F6-924B-BDCC823A491F}" destId="{94A17A3F-5D8F-4DD8-9166-8546A32E9DA5}" srcOrd="2" destOrd="0" presId="urn:microsoft.com/office/officeart/2008/layout/NameandTitleOrganizationalChart"/>
    <dgm:cxn modelId="{13B8CFD9-B8D8-49B2-A17B-C6684B028B08}" type="presParOf" srcId="{8A6AF21C-A755-4C7C-A53E-19688CCE0E85}" destId="{452B20BE-391C-48B9-BC91-EC0CA888889F}" srcOrd="4" destOrd="0" presId="urn:microsoft.com/office/officeart/2008/layout/NameandTitleOrganizationalChart"/>
    <dgm:cxn modelId="{7BAF647B-A163-4D91-BA6E-7B8B6819BC72}" type="presParOf" srcId="{8A6AF21C-A755-4C7C-A53E-19688CCE0E85}" destId="{0170ED27-4362-4ADF-80F7-75D4372C9428}" srcOrd="5" destOrd="0" presId="urn:microsoft.com/office/officeart/2008/layout/NameandTitleOrganizationalChart"/>
    <dgm:cxn modelId="{B429FE61-207C-46DE-8998-E0261F2C239B}" type="presParOf" srcId="{0170ED27-4362-4ADF-80F7-75D4372C9428}" destId="{17C199E4-212F-41B9-90FB-0C6A65E9CFF0}" srcOrd="0" destOrd="0" presId="urn:microsoft.com/office/officeart/2008/layout/NameandTitleOrganizationalChart"/>
    <dgm:cxn modelId="{C2D512FA-0087-4426-BDCC-95F54B542C12}" type="presParOf" srcId="{17C199E4-212F-41B9-90FB-0C6A65E9CFF0}" destId="{E7E1F0D5-5EDE-4151-B141-E3165C5CA185}" srcOrd="0" destOrd="0" presId="urn:microsoft.com/office/officeart/2008/layout/NameandTitleOrganizationalChart"/>
    <dgm:cxn modelId="{EF019A99-143F-45EB-B3AC-BA1C282F3FC3}" type="presParOf" srcId="{17C199E4-212F-41B9-90FB-0C6A65E9CFF0}" destId="{7FAC6681-85A8-4C57-9DA7-229D550A06B6}" srcOrd="1" destOrd="0" presId="urn:microsoft.com/office/officeart/2008/layout/NameandTitleOrganizationalChart"/>
    <dgm:cxn modelId="{2B1B2C72-8F47-4585-9576-17B340C52EBB}" type="presParOf" srcId="{17C199E4-212F-41B9-90FB-0C6A65E9CFF0}" destId="{48C38ED4-5B5C-49BF-80CF-6D791F303EE8}" srcOrd="2" destOrd="0" presId="urn:microsoft.com/office/officeart/2008/layout/NameandTitleOrganizationalChart"/>
    <dgm:cxn modelId="{3721B88E-59A5-410E-843D-336D1FB52F2B}" type="presParOf" srcId="{0170ED27-4362-4ADF-80F7-75D4372C9428}" destId="{4F1FF2A3-5C27-48DF-BC73-1F7121D6157C}" srcOrd="1" destOrd="0" presId="urn:microsoft.com/office/officeart/2008/layout/NameandTitleOrganizationalChart"/>
    <dgm:cxn modelId="{2A87AEEC-68E5-468E-B273-02FCCAF6D752}" type="presParOf" srcId="{0170ED27-4362-4ADF-80F7-75D4372C9428}" destId="{E2559FD3-25BF-4B9A-8F44-97B50E8F542F}" srcOrd="2" destOrd="0" presId="urn:microsoft.com/office/officeart/2008/layout/NameandTitleOrganizationalChart"/>
    <dgm:cxn modelId="{40969E57-ED7F-4653-966D-FD5120D5425A}" type="presParOf" srcId="{D8998EA2-AEFB-436C-BA01-0E6F3DE91685}" destId="{4830E15F-5056-4A96-864B-00FA91DE2CAF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B20BE-391C-48B9-BC91-EC0CA888889F}">
      <dsp:nvSpPr>
        <dsp:cNvPr id="0" name=""/>
        <dsp:cNvSpPr/>
      </dsp:nvSpPr>
      <dsp:spPr>
        <a:xfrm>
          <a:off x="6523875" y="1312775"/>
          <a:ext cx="2060601" cy="153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303"/>
              </a:lnTo>
              <a:lnTo>
                <a:pt x="2060601" y="91303"/>
              </a:lnTo>
              <a:lnTo>
                <a:pt x="2060601" y="15315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A644B-C518-4D32-A38F-6F851ACF47A2}">
      <dsp:nvSpPr>
        <dsp:cNvPr id="0" name=""/>
        <dsp:cNvSpPr/>
      </dsp:nvSpPr>
      <dsp:spPr>
        <a:xfrm>
          <a:off x="8538756" y="2149233"/>
          <a:ext cx="91440" cy="1531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3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79872-505D-45F0-B1FF-871D3B9CA6A2}">
      <dsp:nvSpPr>
        <dsp:cNvPr id="0" name=""/>
        <dsp:cNvSpPr/>
      </dsp:nvSpPr>
      <dsp:spPr>
        <a:xfrm>
          <a:off x="7897609" y="1731004"/>
          <a:ext cx="686867" cy="153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303"/>
              </a:lnTo>
              <a:lnTo>
                <a:pt x="686867" y="91303"/>
              </a:lnTo>
              <a:lnTo>
                <a:pt x="686867" y="153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F7E1C3-1747-47BD-A21E-C9BB633DC150}">
      <dsp:nvSpPr>
        <dsp:cNvPr id="0" name=""/>
        <dsp:cNvSpPr/>
      </dsp:nvSpPr>
      <dsp:spPr>
        <a:xfrm>
          <a:off x="7210742" y="2149233"/>
          <a:ext cx="686867" cy="153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303"/>
              </a:lnTo>
              <a:lnTo>
                <a:pt x="686867" y="91303"/>
              </a:lnTo>
              <a:lnTo>
                <a:pt x="686867" y="153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CBD84-65E9-4047-8D08-D6D39A14B960}">
      <dsp:nvSpPr>
        <dsp:cNvPr id="0" name=""/>
        <dsp:cNvSpPr/>
      </dsp:nvSpPr>
      <dsp:spPr>
        <a:xfrm>
          <a:off x="7165022" y="2149233"/>
          <a:ext cx="91440" cy="1531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3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540D34-F1C3-40B9-B074-25EEAB7677DE}">
      <dsp:nvSpPr>
        <dsp:cNvPr id="0" name=""/>
        <dsp:cNvSpPr/>
      </dsp:nvSpPr>
      <dsp:spPr>
        <a:xfrm>
          <a:off x="6523875" y="2149233"/>
          <a:ext cx="686867" cy="153154"/>
        </a:xfrm>
        <a:custGeom>
          <a:avLst/>
          <a:gdLst/>
          <a:ahLst/>
          <a:cxnLst/>
          <a:rect l="0" t="0" r="0" b="0"/>
          <a:pathLst>
            <a:path>
              <a:moveTo>
                <a:pt x="686867" y="0"/>
              </a:moveTo>
              <a:lnTo>
                <a:pt x="686867" y="91303"/>
              </a:lnTo>
              <a:lnTo>
                <a:pt x="0" y="91303"/>
              </a:lnTo>
              <a:lnTo>
                <a:pt x="0" y="153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9A240-4808-4676-82F6-56E48399DF26}">
      <dsp:nvSpPr>
        <dsp:cNvPr id="0" name=""/>
        <dsp:cNvSpPr/>
      </dsp:nvSpPr>
      <dsp:spPr>
        <a:xfrm>
          <a:off x="7210742" y="1731004"/>
          <a:ext cx="686867" cy="153154"/>
        </a:xfrm>
        <a:custGeom>
          <a:avLst/>
          <a:gdLst/>
          <a:ahLst/>
          <a:cxnLst/>
          <a:rect l="0" t="0" r="0" b="0"/>
          <a:pathLst>
            <a:path>
              <a:moveTo>
                <a:pt x="686867" y="0"/>
              </a:moveTo>
              <a:lnTo>
                <a:pt x="686867" y="91303"/>
              </a:lnTo>
              <a:lnTo>
                <a:pt x="0" y="91303"/>
              </a:lnTo>
              <a:lnTo>
                <a:pt x="0" y="153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EF052E-1B53-4F34-86F4-B4C81527DFA3}">
      <dsp:nvSpPr>
        <dsp:cNvPr id="0" name=""/>
        <dsp:cNvSpPr/>
      </dsp:nvSpPr>
      <dsp:spPr>
        <a:xfrm>
          <a:off x="6523875" y="1312775"/>
          <a:ext cx="1373734" cy="153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303"/>
              </a:lnTo>
              <a:lnTo>
                <a:pt x="1373734" y="91303"/>
              </a:lnTo>
              <a:lnTo>
                <a:pt x="1373734" y="15315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F7B5DC-D8A0-444A-A0C3-EC98F0957CC0}">
      <dsp:nvSpPr>
        <dsp:cNvPr id="0" name=""/>
        <dsp:cNvSpPr/>
      </dsp:nvSpPr>
      <dsp:spPr>
        <a:xfrm>
          <a:off x="5791288" y="2149233"/>
          <a:ext cx="91440" cy="1531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3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D459C4-33DD-416F-B45B-4AB2B538EE5B}">
      <dsp:nvSpPr>
        <dsp:cNvPr id="0" name=""/>
        <dsp:cNvSpPr/>
      </dsp:nvSpPr>
      <dsp:spPr>
        <a:xfrm>
          <a:off x="4463274" y="1731004"/>
          <a:ext cx="1373734" cy="153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303"/>
              </a:lnTo>
              <a:lnTo>
                <a:pt x="1373734" y="91303"/>
              </a:lnTo>
              <a:lnTo>
                <a:pt x="1373734" y="153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969EDB-8FB7-4153-A8D4-F061A3BDF0CF}">
      <dsp:nvSpPr>
        <dsp:cNvPr id="0" name=""/>
        <dsp:cNvSpPr/>
      </dsp:nvSpPr>
      <dsp:spPr>
        <a:xfrm>
          <a:off x="5150141" y="2567462"/>
          <a:ext cx="686867" cy="153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303"/>
              </a:lnTo>
              <a:lnTo>
                <a:pt x="686867" y="91303"/>
              </a:lnTo>
              <a:lnTo>
                <a:pt x="686867" y="153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D05400-408D-4DED-A6BA-13ED89B0801B}">
      <dsp:nvSpPr>
        <dsp:cNvPr id="0" name=""/>
        <dsp:cNvSpPr/>
      </dsp:nvSpPr>
      <dsp:spPr>
        <a:xfrm>
          <a:off x="5104421" y="2567462"/>
          <a:ext cx="91440" cy="1531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3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39858D-7EEF-4DF5-85C5-819D7453A2E0}">
      <dsp:nvSpPr>
        <dsp:cNvPr id="0" name=""/>
        <dsp:cNvSpPr/>
      </dsp:nvSpPr>
      <dsp:spPr>
        <a:xfrm>
          <a:off x="4463274" y="2567462"/>
          <a:ext cx="686867" cy="153154"/>
        </a:xfrm>
        <a:custGeom>
          <a:avLst/>
          <a:gdLst/>
          <a:ahLst/>
          <a:cxnLst/>
          <a:rect l="0" t="0" r="0" b="0"/>
          <a:pathLst>
            <a:path>
              <a:moveTo>
                <a:pt x="686867" y="0"/>
              </a:moveTo>
              <a:lnTo>
                <a:pt x="686867" y="91303"/>
              </a:lnTo>
              <a:lnTo>
                <a:pt x="0" y="91303"/>
              </a:lnTo>
              <a:lnTo>
                <a:pt x="0" y="153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1795D4-43A0-4A2A-A9CC-934F71B926C8}">
      <dsp:nvSpPr>
        <dsp:cNvPr id="0" name=""/>
        <dsp:cNvSpPr/>
      </dsp:nvSpPr>
      <dsp:spPr>
        <a:xfrm>
          <a:off x="3089539" y="2149233"/>
          <a:ext cx="2060601" cy="153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303"/>
              </a:lnTo>
              <a:lnTo>
                <a:pt x="2060601" y="91303"/>
              </a:lnTo>
              <a:lnTo>
                <a:pt x="2060601" y="153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AC3A27-B6E9-4BF1-B0CC-F32B4FAB3D8D}">
      <dsp:nvSpPr>
        <dsp:cNvPr id="0" name=""/>
        <dsp:cNvSpPr/>
      </dsp:nvSpPr>
      <dsp:spPr>
        <a:xfrm>
          <a:off x="3089539" y="2567462"/>
          <a:ext cx="686867" cy="153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303"/>
              </a:lnTo>
              <a:lnTo>
                <a:pt x="686867" y="91303"/>
              </a:lnTo>
              <a:lnTo>
                <a:pt x="686867" y="153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5D419A-14DF-4B3C-A13B-22AD45C4521A}">
      <dsp:nvSpPr>
        <dsp:cNvPr id="0" name=""/>
        <dsp:cNvSpPr/>
      </dsp:nvSpPr>
      <dsp:spPr>
        <a:xfrm>
          <a:off x="3043819" y="2567462"/>
          <a:ext cx="91440" cy="1531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3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AD8C9-8FE5-45F1-A438-C5073FC11323}">
      <dsp:nvSpPr>
        <dsp:cNvPr id="0" name=""/>
        <dsp:cNvSpPr/>
      </dsp:nvSpPr>
      <dsp:spPr>
        <a:xfrm>
          <a:off x="2402672" y="2567462"/>
          <a:ext cx="686867" cy="153154"/>
        </a:xfrm>
        <a:custGeom>
          <a:avLst/>
          <a:gdLst/>
          <a:ahLst/>
          <a:cxnLst/>
          <a:rect l="0" t="0" r="0" b="0"/>
          <a:pathLst>
            <a:path>
              <a:moveTo>
                <a:pt x="686867" y="0"/>
              </a:moveTo>
              <a:lnTo>
                <a:pt x="686867" y="91303"/>
              </a:lnTo>
              <a:lnTo>
                <a:pt x="0" y="91303"/>
              </a:lnTo>
              <a:lnTo>
                <a:pt x="0" y="153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1084C-0AF8-4799-A79D-C1A7A4BE1956}">
      <dsp:nvSpPr>
        <dsp:cNvPr id="0" name=""/>
        <dsp:cNvSpPr/>
      </dsp:nvSpPr>
      <dsp:spPr>
        <a:xfrm>
          <a:off x="3043819" y="2149233"/>
          <a:ext cx="91440" cy="1531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3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9924B5-1707-48CE-A823-F318D65A7FEF}">
      <dsp:nvSpPr>
        <dsp:cNvPr id="0" name=""/>
        <dsp:cNvSpPr/>
      </dsp:nvSpPr>
      <dsp:spPr>
        <a:xfrm>
          <a:off x="1028938" y="2567462"/>
          <a:ext cx="686867" cy="153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303"/>
              </a:lnTo>
              <a:lnTo>
                <a:pt x="686867" y="91303"/>
              </a:lnTo>
              <a:lnTo>
                <a:pt x="686867" y="153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0B52F2-53C7-4E79-AA16-2B19327610E3}">
      <dsp:nvSpPr>
        <dsp:cNvPr id="0" name=""/>
        <dsp:cNvSpPr/>
      </dsp:nvSpPr>
      <dsp:spPr>
        <a:xfrm>
          <a:off x="983218" y="2567462"/>
          <a:ext cx="91440" cy="1531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3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87F8FF-E141-4D9F-9B49-75C588FD4A53}">
      <dsp:nvSpPr>
        <dsp:cNvPr id="0" name=""/>
        <dsp:cNvSpPr/>
      </dsp:nvSpPr>
      <dsp:spPr>
        <a:xfrm>
          <a:off x="342071" y="2567462"/>
          <a:ext cx="686867" cy="153154"/>
        </a:xfrm>
        <a:custGeom>
          <a:avLst/>
          <a:gdLst/>
          <a:ahLst/>
          <a:cxnLst/>
          <a:rect l="0" t="0" r="0" b="0"/>
          <a:pathLst>
            <a:path>
              <a:moveTo>
                <a:pt x="686867" y="0"/>
              </a:moveTo>
              <a:lnTo>
                <a:pt x="686867" y="91303"/>
              </a:lnTo>
              <a:lnTo>
                <a:pt x="0" y="91303"/>
              </a:lnTo>
              <a:lnTo>
                <a:pt x="0" y="153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5389B2-3EE7-4E77-B993-BD7DFAC606B6}">
      <dsp:nvSpPr>
        <dsp:cNvPr id="0" name=""/>
        <dsp:cNvSpPr/>
      </dsp:nvSpPr>
      <dsp:spPr>
        <a:xfrm>
          <a:off x="1028938" y="2149233"/>
          <a:ext cx="2060601" cy="153154"/>
        </a:xfrm>
        <a:custGeom>
          <a:avLst/>
          <a:gdLst/>
          <a:ahLst/>
          <a:cxnLst/>
          <a:rect l="0" t="0" r="0" b="0"/>
          <a:pathLst>
            <a:path>
              <a:moveTo>
                <a:pt x="2060601" y="0"/>
              </a:moveTo>
              <a:lnTo>
                <a:pt x="2060601" y="91303"/>
              </a:lnTo>
              <a:lnTo>
                <a:pt x="0" y="91303"/>
              </a:lnTo>
              <a:lnTo>
                <a:pt x="0" y="153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18AC9-0530-4711-81E1-02EEBBA34445}">
      <dsp:nvSpPr>
        <dsp:cNvPr id="0" name=""/>
        <dsp:cNvSpPr/>
      </dsp:nvSpPr>
      <dsp:spPr>
        <a:xfrm>
          <a:off x="3089539" y="1731004"/>
          <a:ext cx="1373734" cy="153154"/>
        </a:xfrm>
        <a:custGeom>
          <a:avLst/>
          <a:gdLst/>
          <a:ahLst/>
          <a:cxnLst/>
          <a:rect l="0" t="0" r="0" b="0"/>
          <a:pathLst>
            <a:path>
              <a:moveTo>
                <a:pt x="1373734" y="0"/>
              </a:moveTo>
              <a:lnTo>
                <a:pt x="1373734" y="91303"/>
              </a:lnTo>
              <a:lnTo>
                <a:pt x="0" y="91303"/>
              </a:lnTo>
              <a:lnTo>
                <a:pt x="0" y="153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2DDE1-11A5-4184-B37B-3DDB6D27B411}">
      <dsp:nvSpPr>
        <dsp:cNvPr id="0" name=""/>
        <dsp:cNvSpPr/>
      </dsp:nvSpPr>
      <dsp:spPr>
        <a:xfrm>
          <a:off x="4463274" y="1312775"/>
          <a:ext cx="2060601" cy="153154"/>
        </a:xfrm>
        <a:custGeom>
          <a:avLst/>
          <a:gdLst/>
          <a:ahLst/>
          <a:cxnLst/>
          <a:rect l="0" t="0" r="0" b="0"/>
          <a:pathLst>
            <a:path>
              <a:moveTo>
                <a:pt x="2060601" y="0"/>
              </a:moveTo>
              <a:lnTo>
                <a:pt x="2060601" y="91303"/>
              </a:lnTo>
              <a:lnTo>
                <a:pt x="0" y="91303"/>
              </a:lnTo>
              <a:lnTo>
                <a:pt x="0" y="15315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1184C4-76B3-47E7-BF62-52BD73B144F2}">
      <dsp:nvSpPr>
        <dsp:cNvPr id="0" name=""/>
        <dsp:cNvSpPr/>
      </dsp:nvSpPr>
      <dsp:spPr>
        <a:xfrm>
          <a:off x="6267891" y="1047700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/>
            <a:t>Desarrollo</a:t>
          </a:r>
        </a:p>
      </dsp:txBody>
      <dsp:txXfrm>
        <a:off x="6267891" y="1047700"/>
        <a:ext cx="511968" cy="265074"/>
      </dsp:txXfrm>
    </dsp:sp>
    <dsp:sp modelId="{E1C057F6-B49A-438B-BFA7-472E85421DF3}">
      <dsp:nvSpPr>
        <dsp:cNvPr id="0" name=""/>
        <dsp:cNvSpPr/>
      </dsp:nvSpPr>
      <dsp:spPr>
        <a:xfrm>
          <a:off x="6370284" y="1253870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 dirty="0"/>
        </a:p>
      </dsp:txBody>
      <dsp:txXfrm>
        <a:off x="6370284" y="1253870"/>
        <a:ext cx="460771" cy="88358"/>
      </dsp:txXfrm>
    </dsp:sp>
    <dsp:sp modelId="{A42C9614-68E9-4F45-A98D-52AC35D7DD00}">
      <dsp:nvSpPr>
        <dsp:cNvPr id="0" name=""/>
        <dsp:cNvSpPr/>
      </dsp:nvSpPr>
      <dsp:spPr>
        <a:xfrm>
          <a:off x="4207289" y="1465929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/>
            <a:t>Holding</a:t>
          </a:r>
        </a:p>
      </dsp:txBody>
      <dsp:txXfrm>
        <a:off x="4207289" y="1465929"/>
        <a:ext cx="511968" cy="265074"/>
      </dsp:txXfrm>
    </dsp:sp>
    <dsp:sp modelId="{9071AA52-058E-427D-A9AC-7044DFB6F812}">
      <dsp:nvSpPr>
        <dsp:cNvPr id="0" name=""/>
        <dsp:cNvSpPr/>
      </dsp:nvSpPr>
      <dsp:spPr>
        <a:xfrm>
          <a:off x="4309683" y="1672098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 dirty="0"/>
        </a:p>
      </dsp:txBody>
      <dsp:txXfrm>
        <a:off x="4309683" y="1672098"/>
        <a:ext cx="460771" cy="88358"/>
      </dsp:txXfrm>
    </dsp:sp>
    <dsp:sp modelId="{3ED719AF-065A-4DE0-A0DC-228299E61F40}">
      <dsp:nvSpPr>
        <dsp:cNvPr id="0" name=""/>
        <dsp:cNvSpPr/>
      </dsp:nvSpPr>
      <dsp:spPr>
        <a:xfrm>
          <a:off x="2833555" y="1884158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/>
            <a:t>Datos</a:t>
          </a:r>
        </a:p>
      </dsp:txBody>
      <dsp:txXfrm>
        <a:off x="2833555" y="1884158"/>
        <a:ext cx="511968" cy="265074"/>
      </dsp:txXfrm>
    </dsp:sp>
    <dsp:sp modelId="{0F4539A2-3C44-4022-9951-461D03CDB9C9}">
      <dsp:nvSpPr>
        <dsp:cNvPr id="0" name=""/>
        <dsp:cNvSpPr/>
      </dsp:nvSpPr>
      <dsp:spPr>
        <a:xfrm>
          <a:off x="2935949" y="2090327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2935949" y="2090327"/>
        <a:ext cx="460771" cy="88358"/>
      </dsp:txXfrm>
    </dsp:sp>
    <dsp:sp modelId="{BFA5F9BC-FB34-41E7-BDBB-CF3DA20CEACF}">
      <dsp:nvSpPr>
        <dsp:cNvPr id="0" name=""/>
        <dsp:cNvSpPr/>
      </dsp:nvSpPr>
      <dsp:spPr>
        <a:xfrm>
          <a:off x="772954" y="2302387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/>
            <a:t>Raw</a:t>
          </a:r>
        </a:p>
      </dsp:txBody>
      <dsp:txXfrm>
        <a:off x="772954" y="2302387"/>
        <a:ext cx="511968" cy="265074"/>
      </dsp:txXfrm>
    </dsp:sp>
    <dsp:sp modelId="{3F210BEF-247D-499E-9640-FC17EFFCF462}">
      <dsp:nvSpPr>
        <dsp:cNvPr id="0" name=""/>
        <dsp:cNvSpPr/>
      </dsp:nvSpPr>
      <dsp:spPr>
        <a:xfrm>
          <a:off x="875347" y="2508556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875347" y="2508556"/>
        <a:ext cx="460771" cy="88358"/>
      </dsp:txXfrm>
    </dsp:sp>
    <dsp:sp modelId="{7C7EA41D-B852-494A-9682-A9EC502D3299}">
      <dsp:nvSpPr>
        <dsp:cNvPr id="0" name=""/>
        <dsp:cNvSpPr/>
      </dsp:nvSpPr>
      <dsp:spPr>
        <a:xfrm>
          <a:off x="86086" y="2720616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/>
            <a:t>SAP</a:t>
          </a:r>
        </a:p>
      </dsp:txBody>
      <dsp:txXfrm>
        <a:off x="86086" y="2720616"/>
        <a:ext cx="511968" cy="265074"/>
      </dsp:txXfrm>
    </dsp:sp>
    <dsp:sp modelId="{2AE28C84-B5F0-452B-B330-68BD867E4127}">
      <dsp:nvSpPr>
        <dsp:cNvPr id="0" name=""/>
        <dsp:cNvSpPr/>
      </dsp:nvSpPr>
      <dsp:spPr>
        <a:xfrm>
          <a:off x="188480" y="2926785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188480" y="2926785"/>
        <a:ext cx="460771" cy="88358"/>
      </dsp:txXfrm>
    </dsp:sp>
    <dsp:sp modelId="{C67CB3B0-7251-429B-AFCA-796E2CFC26AA}">
      <dsp:nvSpPr>
        <dsp:cNvPr id="0" name=""/>
        <dsp:cNvSpPr/>
      </dsp:nvSpPr>
      <dsp:spPr>
        <a:xfrm>
          <a:off x="772954" y="2720616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/>
            <a:t>PI</a:t>
          </a:r>
        </a:p>
      </dsp:txBody>
      <dsp:txXfrm>
        <a:off x="772954" y="2720616"/>
        <a:ext cx="511968" cy="265074"/>
      </dsp:txXfrm>
    </dsp:sp>
    <dsp:sp modelId="{36CA3A1A-16C1-4703-91AD-0DBA17E73A7D}">
      <dsp:nvSpPr>
        <dsp:cNvPr id="0" name=""/>
        <dsp:cNvSpPr/>
      </dsp:nvSpPr>
      <dsp:spPr>
        <a:xfrm>
          <a:off x="875347" y="2926785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875347" y="2926785"/>
        <a:ext cx="460771" cy="88358"/>
      </dsp:txXfrm>
    </dsp:sp>
    <dsp:sp modelId="{D821E2B1-5103-470D-BB23-90A9A6D61B51}">
      <dsp:nvSpPr>
        <dsp:cNvPr id="0" name=""/>
        <dsp:cNvSpPr/>
      </dsp:nvSpPr>
      <dsp:spPr>
        <a:xfrm>
          <a:off x="1459821" y="2720616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/>
            <a:t>…</a:t>
          </a:r>
        </a:p>
      </dsp:txBody>
      <dsp:txXfrm>
        <a:off x="1459821" y="2720616"/>
        <a:ext cx="511968" cy="265074"/>
      </dsp:txXfrm>
    </dsp:sp>
    <dsp:sp modelId="{99D95EE9-1912-4625-A52A-7BFD917E6C61}">
      <dsp:nvSpPr>
        <dsp:cNvPr id="0" name=""/>
        <dsp:cNvSpPr/>
      </dsp:nvSpPr>
      <dsp:spPr>
        <a:xfrm>
          <a:off x="1562214" y="2926785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1562214" y="2926785"/>
        <a:ext cx="460771" cy="88358"/>
      </dsp:txXfrm>
    </dsp:sp>
    <dsp:sp modelId="{36AE9AE2-0875-4C66-BDE6-737FC778A9CF}">
      <dsp:nvSpPr>
        <dsp:cNvPr id="0" name=""/>
        <dsp:cNvSpPr/>
      </dsp:nvSpPr>
      <dsp:spPr>
        <a:xfrm>
          <a:off x="2833555" y="2302387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 err="1"/>
            <a:t>Preprocesado</a:t>
          </a:r>
          <a:endParaRPr lang="es-CL" sz="600" kern="1200" dirty="0"/>
        </a:p>
      </dsp:txBody>
      <dsp:txXfrm>
        <a:off x="2833555" y="2302387"/>
        <a:ext cx="511968" cy="265074"/>
      </dsp:txXfrm>
    </dsp:sp>
    <dsp:sp modelId="{227B6AD6-F575-4C93-B703-6CD9CFE8B324}">
      <dsp:nvSpPr>
        <dsp:cNvPr id="0" name=""/>
        <dsp:cNvSpPr/>
      </dsp:nvSpPr>
      <dsp:spPr>
        <a:xfrm>
          <a:off x="2935949" y="2508556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2935949" y="2508556"/>
        <a:ext cx="460771" cy="88358"/>
      </dsp:txXfrm>
    </dsp:sp>
    <dsp:sp modelId="{3AE31701-CE66-4A95-8D21-5CC67556CD87}">
      <dsp:nvSpPr>
        <dsp:cNvPr id="0" name=""/>
        <dsp:cNvSpPr/>
      </dsp:nvSpPr>
      <dsp:spPr>
        <a:xfrm>
          <a:off x="2146688" y="2720616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/>
            <a:t>SAP</a:t>
          </a:r>
          <a:endParaRPr lang="es-CL" sz="600" kern="1200" dirty="0"/>
        </a:p>
      </dsp:txBody>
      <dsp:txXfrm>
        <a:off x="2146688" y="2720616"/>
        <a:ext cx="511968" cy="265074"/>
      </dsp:txXfrm>
    </dsp:sp>
    <dsp:sp modelId="{44230975-BBEF-4C39-ADBC-B2CC539B7F17}">
      <dsp:nvSpPr>
        <dsp:cNvPr id="0" name=""/>
        <dsp:cNvSpPr/>
      </dsp:nvSpPr>
      <dsp:spPr>
        <a:xfrm>
          <a:off x="2249082" y="2926785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2249082" y="2926785"/>
        <a:ext cx="460771" cy="88358"/>
      </dsp:txXfrm>
    </dsp:sp>
    <dsp:sp modelId="{28DFEB2E-3363-45E1-B293-B39BB6AC5FA6}">
      <dsp:nvSpPr>
        <dsp:cNvPr id="0" name=""/>
        <dsp:cNvSpPr/>
      </dsp:nvSpPr>
      <dsp:spPr>
        <a:xfrm>
          <a:off x="2833555" y="2720616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/>
            <a:t>PI</a:t>
          </a:r>
        </a:p>
      </dsp:txBody>
      <dsp:txXfrm>
        <a:off x="2833555" y="2720616"/>
        <a:ext cx="511968" cy="265074"/>
      </dsp:txXfrm>
    </dsp:sp>
    <dsp:sp modelId="{3F912E4A-022F-4C06-AB84-AC6717E1CD1B}">
      <dsp:nvSpPr>
        <dsp:cNvPr id="0" name=""/>
        <dsp:cNvSpPr/>
      </dsp:nvSpPr>
      <dsp:spPr>
        <a:xfrm>
          <a:off x="2935949" y="2926785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2935949" y="2926785"/>
        <a:ext cx="460771" cy="88358"/>
      </dsp:txXfrm>
    </dsp:sp>
    <dsp:sp modelId="{672C4E25-06C3-4F61-9CB1-D84FCDCCA8FA}">
      <dsp:nvSpPr>
        <dsp:cNvPr id="0" name=""/>
        <dsp:cNvSpPr/>
      </dsp:nvSpPr>
      <dsp:spPr>
        <a:xfrm>
          <a:off x="3520422" y="2720616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/>
            <a:t>…</a:t>
          </a:r>
        </a:p>
      </dsp:txBody>
      <dsp:txXfrm>
        <a:off x="3520422" y="2720616"/>
        <a:ext cx="511968" cy="265074"/>
      </dsp:txXfrm>
    </dsp:sp>
    <dsp:sp modelId="{E5A08001-D872-4285-A64A-2F53DF29306B}">
      <dsp:nvSpPr>
        <dsp:cNvPr id="0" name=""/>
        <dsp:cNvSpPr/>
      </dsp:nvSpPr>
      <dsp:spPr>
        <a:xfrm>
          <a:off x="3622816" y="2926785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3622816" y="2926785"/>
        <a:ext cx="460771" cy="88358"/>
      </dsp:txXfrm>
    </dsp:sp>
    <dsp:sp modelId="{58C4D28C-300E-4C1C-B23E-50CDB8DC3D34}">
      <dsp:nvSpPr>
        <dsp:cNvPr id="0" name=""/>
        <dsp:cNvSpPr/>
      </dsp:nvSpPr>
      <dsp:spPr>
        <a:xfrm>
          <a:off x="4894156" y="2302387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/>
            <a:t>Procesado</a:t>
          </a:r>
        </a:p>
      </dsp:txBody>
      <dsp:txXfrm>
        <a:off x="4894156" y="2302387"/>
        <a:ext cx="511968" cy="265074"/>
      </dsp:txXfrm>
    </dsp:sp>
    <dsp:sp modelId="{FA12F463-7957-454E-867B-F7307AFB3C8D}">
      <dsp:nvSpPr>
        <dsp:cNvPr id="0" name=""/>
        <dsp:cNvSpPr/>
      </dsp:nvSpPr>
      <dsp:spPr>
        <a:xfrm>
          <a:off x="4996550" y="2508556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4996550" y="2508556"/>
        <a:ext cx="460771" cy="88358"/>
      </dsp:txXfrm>
    </dsp:sp>
    <dsp:sp modelId="{53F28901-4CF6-4A23-A71E-905CD5B048F3}">
      <dsp:nvSpPr>
        <dsp:cNvPr id="0" name=""/>
        <dsp:cNvSpPr/>
      </dsp:nvSpPr>
      <dsp:spPr>
        <a:xfrm>
          <a:off x="4207289" y="2720616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/>
            <a:t>SAP</a:t>
          </a:r>
          <a:endParaRPr lang="es-CL" sz="600" kern="1200" dirty="0"/>
        </a:p>
      </dsp:txBody>
      <dsp:txXfrm>
        <a:off x="4207289" y="2720616"/>
        <a:ext cx="511968" cy="265074"/>
      </dsp:txXfrm>
    </dsp:sp>
    <dsp:sp modelId="{FD7E07CE-AAB0-4E27-8B3F-75FAF35F849E}">
      <dsp:nvSpPr>
        <dsp:cNvPr id="0" name=""/>
        <dsp:cNvSpPr/>
      </dsp:nvSpPr>
      <dsp:spPr>
        <a:xfrm>
          <a:off x="4309683" y="2926785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4309683" y="2926785"/>
        <a:ext cx="460771" cy="88358"/>
      </dsp:txXfrm>
    </dsp:sp>
    <dsp:sp modelId="{D0D5A3F4-9FC7-466D-ABF2-42114F015629}">
      <dsp:nvSpPr>
        <dsp:cNvPr id="0" name=""/>
        <dsp:cNvSpPr/>
      </dsp:nvSpPr>
      <dsp:spPr>
        <a:xfrm>
          <a:off x="4894156" y="2720616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/>
            <a:t>PI</a:t>
          </a:r>
        </a:p>
      </dsp:txBody>
      <dsp:txXfrm>
        <a:off x="4894156" y="2720616"/>
        <a:ext cx="511968" cy="265074"/>
      </dsp:txXfrm>
    </dsp:sp>
    <dsp:sp modelId="{1DF55C97-3229-4C72-8D89-6B03A77603A5}">
      <dsp:nvSpPr>
        <dsp:cNvPr id="0" name=""/>
        <dsp:cNvSpPr/>
      </dsp:nvSpPr>
      <dsp:spPr>
        <a:xfrm>
          <a:off x="4996550" y="2926785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4996550" y="2926785"/>
        <a:ext cx="460771" cy="88358"/>
      </dsp:txXfrm>
    </dsp:sp>
    <dsp:sp modelId="{322442DF-180B-437F-B683-7B07B5F7AFEC}">
      <dsp:nvSpPr>
        <dsp:cNvPr id="0" name=""/>
        <dsp:cNvSpPr/>
      </dsp:nvSpPr>
      <dsp:spPr>
        <a:xfrm>
          <a:off x="5581023" y="2720616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/>
            <a:t>…</a:t>
          </a:r>
        </a:p>
      </dsp:txBody>
      <dsp:txXfrm>
        <a:off x="5581023" y="2720616"/>
        <a:ext cx="511968" cy="265074"/>
      </dsp:txXfrm>
    </dsp:sp>
    <dsp:sp modelId="{4C0BFFC1-248A-4312-8626-4A89D6078723}">
      <dsp:nvSpPr>
        <dsp:cNvPr id="0" name=""/>
        <dsp:cNvSpPr/>
      </dsp:nvSpPr>
      <dsp:spPr>
        <a:xfrm>
          <a:off x="5683417" y="2926785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5683417" y="2926785"/>
        <a:ext cx="460771" cy="88358"/>
      </dsp:txXfrm>
    </dsp:sp>
    <dsp:sp modelId="{0FD0A310-0E3F-4F42-A823-31E6BD6CB3C3}">
      <dsp:nvSpPr>
        <dsp:cNvPr id="0" name=""/>
        <dsp:cNvSpPr/>
      </dsp:nvSpPr>
      <dsp:spPr>
        <a:xfrm>
          <a:off x="5581023" y="1884158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/>
            <a:t>Aplicaciones</a:t>
          </a:r>
        </a:p>
      </dsp:txBody>
      <dsp:txXfrm>
        <a:off x="5581023" y="1884158"/>
        <a:ext cx="511968" cy="265074"/>
      </dsp:txXfrm>
    </dsp:sp>
    <dsp:sp modelId="{51544413-EB14-4707-9BBC-46067A2E5A98}">
      <dsp:nvSpPr>
        <dsp:cNvPr id="0" name=""/>
        <dsp:cNvSpPr/>
      </dsp:nvSpPr>
      <dsp:spPr>
        <a:xfrm>
          <a:off x="5683417" y="2090327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5683417" y="2090327"/>
        <a:ext cx="460771" cy="88358"/>
      </dsp:txXfrm>
    </dsp:sp>
    <dsp:sp modelId="{63CBDB8C-A667-46D5-B9AF-361B95B94886}">
      <dsp:nvSpPr>
        <dsp:cNvPr id="0" name=""/>
        <dsp:cNvSpPr/>
      </dsp:nvSpPr>
      <dsp:spPr>
        <a:xfrm>
          <a:off x="5581023" y="2302387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/>
            <a:t>KPI</a:t>
          </a:r>
        </a:p>
      </dsp:txBody>
      <dsp:txXfrm>
        <a:off x="5581023" y="2302387"/>
        <a:ext cx="511968" cy="265074"/>
      </dsp:txXfrm>
    </dsp:sp>
    <dsp:sp modelId="{A80F0A87-C8F0-48E6-B85E-B1C748D2C576}">
      <dsp:nvSpPr>
        <dsp:cNvPr id="0" name=""/>
        <dsp:cNvSpPr/>
      </dsp:nvSpPr>
      <dsp:spPr>
        <a:xfrm>
          <a:off x="5683417" y="2508556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5683417" y="2508556"/>
        <a:ext cx="460771" cy="88358"/>
      </dsp:txXfrm>
    </dsp:sp>
    <dsp:sp modelId="{CAFE99C1-30F8-4F45-B02D-260E6DFC541C}">
      <dsp:nvSpPr>
        <dsp:cNvPr id="0" name=""/>
        <dsp:cNvSpPr/>
      </dsp:nvSpPr>
      <dsp:spPr>
        <a:xfrm>
          <a:off x="7641625" y="1465929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/>
            <a:t>Empresa 1</a:t>
          </a:r>
        </a:p>
      </dsp:txBody>
      <dsp:txXfrm>
        <a:off x="7641625" y="1465929"/>
        <a:ext cx="511968" cy="265074"/>
      </dsp:txXfrm>
    </dsp:sp>
    <dsp:sp modelId="{83F6BAC0-481C-4A5A-92C0-29E81D533B6F}">
      <dsp:nvSpPr>
        <dsp:cNvPr id="0" name=""/>
        <dsp:cNvSpPr/>
      </dsp:nvSpPr>
      <dsp:spPr>
        <a:xfrm>
          <a:off x="7744019" y="1672098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7744019" y="1672098"/>
        <a:ext cx="460771" cy="88358"/>
      </dsp:txXfrm>
    </dsp:sp>
    <dsp:sp modelId="{16EB7BF3-C5ED-4128-82FB-A89F7B5F1F1B}">
      <dsp:nvSpPr>
        <dsp:cNvPr id="0" name=""/>
        <dsp:cNvSpPr/>
      </dsp:nvSpPr>
      <dsp:spPr>
        <a:xfrm>
          <a:off x="6954758" y="1884158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/>
            <a:t>Datos</a:t>
          </a:r>
        </a:p>
      </dsp:txBody>
      <dsp:txXfrm>
        <a:off x="6954758" y="1884158"/>
        <a:ext cx="511968" cy="265074"/>
      </dsp:txXfrm>
    </dsp:sp>
    <dsp:sp modelId="{75D6FB3D-12DA-4A07-93E4-4381BEEE8C4D}">
      <dsp:nvSpPr>
        <dsp:cNvPr id="0" name=""/>
        <dsp:cNvSpPr/>
      </dsp:nvSpPr>
      <dsp:spPr>
        <a:xfrm>
          <a:off x="7057151" y="2090327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7057151" y="2090327"/>
        <a:ext cx="460771" cy="88358"/>
      </dsp:txXfrm>
    </dsp:sp>
    <dsp:sp modelId="{31582FA1-6638-466D-B4F2-CBC8FAE91CFB}">
      <dsp:nvSpPr>
        <dsp:cNvPr id="0" name=""/>
        <dsp:cNvSpPr/>
      </dsp:nvSpPr>
      <dsp:spPr>
        <a:xfrm>
          <a:off x="6267891" y="2302387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/>
            <a:t>Raw</a:t>
          </a:r>
        </a:p>
      </dsp:txBody>
      <dsp:txXfrm>
        <a:off x="6267891" y="2302387"/>
        <a:ext cx="511968" cy="265074"/>
      </dsp:txXfrm>
    </dsp:sp>
    <dsp:sp modelId="{3B08D525-B313-4E01-85CC-FF129BD8FC52}">
      <dsp:nvSpPr>
        <dsp:cNvPr id="0" name=""/>
        <dsp:cNvSpPr/>
      </dsp:nvSpPr>
      <dsp:spPr>
        <a:xfrm>
          <a:off x="6370284" y="2508556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6370284" y="2508556"/>
        <a:ext cx="460771" cy="88358"/>
      </dsp:txXfrm>
    </dsp:sp>
    <dsp:sp modelId="{20870C81-00EB-48A9-96D9-35E97CC931A4}">
      <dsp:nvSpPr>
        <dsp:cNvPr id="0" name=""/>
        <dsp:cNvSpPr/>
      </dsp:nvSpPr>
      <dsp:spPr>
        <a:xfrm>
          <a:off x="6954758" y="2302387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 err="1"/>
            <a:t>Preprocesado</a:t>
          </a:r>
          <a:endParaRPr lang="es-CL" sz="600" kern="1200" dirty="0"/>
        </a:p>
      </dsp:txBody>
      <dsp:txXfrm>
        <a:off x="6954758" y="2302387"/>
        <a:ext cx="511968" cy="265074"/>
      </dsp:txXfrm>
    </dsp:sp>
    <dsp:sp modelId="{9CF05DFE-7A26-4F93-A88A-1C83D2051A21}">
      <dsp:nvSpPr>
        <dsp:cNvPr id="0" name=""/>
        <dsp:cNvSpPr/>
      </dsp:nvSpPr>
      <dsp:spPr>
        <a:xfrm>
          <a:off x="7057151" y="2508556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7057151" y="2508556"/>
        <a:ext cx="460771" cy="88358"/>
      </dsp:txXfrm>
    </dsp:sp>
    <dsp:sp modelId="{2C47CFC3-4841-49DB-9B4B-A05BF98FD500}">
      <dsp:nvSpPr>
        <dsp:cNvPr id="0" name=""/>
        <dsp:cNvSpPr/>
      </dsp:nvSpPr>
      <dsp:spPr>
        <a:xfrm>
          <a:off x="7641625" y="2302387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/>
            <a:t>Procesado</a:t>
          </a:r>
        </a:p>
      </dsp:txBody>
      <dsp:txXfrm>
        <a:off x="7641625" y="2302387"/>
        <a:ext cx="511968" cy="265074"/>
      </dsp:txXfrm>
    </dsp:sp>
    <dsp:sp modelId="{1ACC68AD-8119-4D40-A508-565C26E2B58A}">
      <dsp:nvSpPr>
        <dsp:cNvPr id="0" name=""/>
        <dsp:cNvSpPr/>
      </dsp:nvSpPr>
      <dsp:spPr>
        <a:xfrm>
          <a:off x="7744019" y="2508556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7744019" y="2508556"/>
        <a:ext cx="460771" cy="88358"/>
      </dsp:txXfrm>
    </dsp:sp>
    <dsp:sp modelId="{01C93910-C3C3-4583-800A-58C4BE8648AB}">
      <dsp:nvSpPr>
        <dsp:cNvPr id="0" name=""/>
        <dsp:cNvSpPr/>
      </dsp:nvSpPr>
      <dsp:spPr>
        <a:xfrm>
          <a:off x="8328492" y="1884158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/>
            <a:t>Aplicaciones</a:t>
          </a:r>
        </a:p>
      </dsp:txBody>
      <dsp:txXfrm>
        <a:off x="8328492" y="1884158"/>
        <a:ext cx="511968" cy="265074"/>
      </dsp:txXfrm>
    </dsp:sp>
    <dsp:sp modelId="{1A017162-64C3-47A3-9080-DBF34110B0A3}">
      <dsp:nvSpPr>
        <dsp:cNvPr id="0" name=""/>
        <dsp:cNvSpPr/>
      </dsp:nvSpPr>
      <dsp:spPr>
        <a:xfrm>
          <a:off x="8430886" y="2090327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8430886" y="2090327"/>
        <a:ext cx="460771" cy="88358"/>
      </dsp:txXfrm>
    </dsp:sp>
    <dsp:sp modelId="{2EC9880A-6690-461B-BE81-C18A2030EC9A}">
      <dsp:nvSpPr>
        <dsp:cNvPr id="0" name=""/>
        <dsp:cNvSpPr/>
      </dsp:nvSpPr>
      <dsp:spPr>
        <a:xfrm>
          <a:off x="8328492" y="2302387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/>
            <a:t>KPI</a:t>
          </a:r>
        </a:p>
      </dsp:txBody>
      <dsp:txXfrm>
        <a:off x="8328492" y="2302387"/>
        <a:ext cx="511968" cy="265074"/>
      </dsp:txXfrm>
    </dsp:sp>
    <dsp:sp modelId="{DE0B68E1-1290-4E34-BAD5-2305ED699CE8}">
      <dsp:nvSpPr>
        <dsp:cNvPr id="0" name=""/>
        <dsp:cNvSpPr/>
      </dsp:nvSpPr>
      <dsp:spPr>
        <a:xfrm>
          <a:off x="8430886" y="2508556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8430886" y="2508556"/>
        <a:ext cx="460771" cy="88358"/>
      </dsp:txXfrm>
    </dsp:sp>
    <dsp:sp modelId="{E7E1F0D5-5EDE-4151-B141-E3165C5CA185}">
      <dsp:nvSpPr>
        <dsp:cNvPr id="0" name=""/>
        <dsp:cNvSpPr/>
      </dsp:nvSpPr>
      <dsp:spPr>
        <a:xfrm>
          <a:off x="8328492" y="1465929"/>
          <a:ext cx="511968" cy="265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7405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dirty="0"/>
            <a:t>Empresa 2, etc.</a:t>
          </a:r>
        </a:p>
      </dsp:txBody>
      <dsp:txXfrm>
        <a:off x="8328492" y="1465929"/>
        <a:ext cx="511968" cy="265074"/>
      </dsp:txXfrm>
    </dsp:sp>
    <dsp:sp modelId="{7FAC6681-85A8-4C57-9DA7-229D550A06B6}">
      <dsp:nvSpPr>
        <dsp:cNvPr id="0" name=""/>
        <dsp:cNvSpPr/>
      </dsp:nvSpPr>
      <dsp:spPr>
        <a:xfrm>
          <a:off x="8430886" y="1672098"/>
          <a:ext cx="460771" cy="88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600" kern="1200"/>
        </a:p>
      </dsp:txBody>
      <dsp:txXfrm>
        <a:off x="8430886" y="1672098"/>
        <a:ext cx="460771" cy="88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1"/>
            <a:ext cx="6858000" cy="92964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/>
          <p:nvPr/>
        </p:nvSpPr>
        <p:spPr>
          <a:xfrm>
            <a:off x="0" y="1"/>
            <a:ext cx="6858000" cy="92964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 txBox="1"/>
          <p:nvPr/>
        </p:nvSpPr>
        <p:spPr>
          <a:xfrm>
            <a:off x="0" y="1"/>
            <a:ext cx="2971800" cy="46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686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3438" cy="3484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6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" name="Google Shape;8;n"/>
          <p:cNvSpPr txBox="1">
            <a:spLocks noGrp="1"/>
          </p:cNvSpPr>
          <p:nvPr>
            <p:ph type="body" idx="1"/>
          </p:nvPr>
        </p:nvSpPr>
        <p:spPr>
          <a:xfrm>
            <a:off x="685801" y="4416426"/>
            <a:ext cx="54832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/>
          <p:nvPr/>
        </p:nvSpPr>
        <p:spPr>
          <a:xfrm>
            <a:off x="0" y="8828089"/>
            <a:ext cx="2971800" cy="46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n"/>
          <p:cNvSpPr txBox="1">
            <a:spLocks noGrp="1"/>
          </p:cNvSpPr>
          <p:nvPr>
            <p:ph type="sldNum" idx="12"/>
          </p:nvPr>
        </p:nvSpPr>
        <p:spPr>
          <a:xfrm>
            <a:off x="3884613" y="8829676"/>
            <a:ext cx="29686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685801" y="4416426"/>
            <a:ext cx="5483225" cy="4181475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3438" cy="3484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c657f5e12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3400" cy="348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c657f5e12_1_91:notes"/>
          <p:cNvSpPr txBox="1">
            <a:spLocks noGrp="1"/>
          </p:cNvSpPr>
          <p:nvPr>
            <p:ph type="body" idx="1"/>
          </p:nvPr>
        </p:nvSpPr>
        <p:spPr>
          <a:xfrm>
            <a:off x="685801" y="4416426"/>
            <a:ext cx="5483100" cy="41814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5c657f5e12_1_91:notes"/>
          <p:cNvSpPr txBox="1">
            <a:spLocks noGrp="1"/>
          </p:cNvSpPr>
          <p:nvPr>
            <p:ph type="sldNum" idx="12"/>
          </p:nvPr>
        </p:nvSpPr>
        <p:spPr>
          <a:xfrm>
            <a:off x="3884613" y="8829676"/>
            <a:ext cx="2968500" cy="462000"/>
          </a:xfrm>
          <a:prstGeom prst="rect">
            <a:avLst/>
          </a:prstGeom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9210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09315-88CE-496D-B9FC-4CE2C87A1994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1857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3438" cy="3484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6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3" name="Google Shape;383;p34:notes"/>
          <p:cNvSpPr txBox="1">
            <a:spLocks noGrp="1"/>
          </p:cNvSpPr>
          <p:nvPr>
            <p:ph type="body" idx="1"/>
          </p:nvPr>
        </p:nvSpPr>
        <p:spPr>
          <a:xfrm>
            <a:off x="685801" y="4416426"/>
            <a:ext cx="54832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4:notes"/>
          <p:cNvSpPr txBox="1">
            <a:spLocks noGrp="1"/>
          </p:cNvSpPr>
          <p:nvPr>
            <p:ph type="sldNum" idx="12"/>
          </p:nvPr>
        </p:nvSpPr>
        <p:spPr>
          <a:xfrm>
            <a:off x="3884613" y="8829676"/>
            <a:ext cx="29686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None/>
            </a:pPr>
            <a:fld id="{00000000-1234-1234-1234-123412341234}" type="slidenum">
              <a:rPr lang="es-ES"/>
              <a:t>38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:notes"/>
          <p:cNvSpPr txBox="1">
            <a:spLocks noGrp="1"/>
          </p:cNvSpPr>
          <p:nvPr>
            <p:ph type="body" idx="1"/>
          </p:nvPr>
        </p:nvSpPr>
        <p:spPr>
          <a:xfrm>
            <a:off x="685801" y="4416426"/>
            <a:ext cx="5483225" cy="4181475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3438" cy="3484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09315-88CE-496D-B9FC-4CE2C87A1994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9374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09315-88CE-496D-B9FC-4CE2C87A1994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0493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c657f5e12_2_105:notes"/>
          <p:cNvSpPr txBox="1">
            <a:spLocks noGrp="1"/>
          </p:cNvSpPr>
          <p:nvPr>
            <p:ph type="body" idx="1"/>
          </p:nvPr>
        </p:nvSpPr>
        <p:spPr>
          <a:xfrm>
            <a:off x="685801" y="4416426"/>
            <a:ext cx="5483100" cy="41814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5c657f5e12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3438" cy="3484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482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c657f5e12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3400" cy="348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c657f5e12_1_7:notes"/>
          <p:cNvSpPr txBox="1">
            <a:spLocks noGrp="1"/>
          </p:cNvSpPr>
          <p:nvPr>
            <p:ph type="body" idx="1"/>
          </p:nvPr>
        </p:nvSpPr>
        <p:spPr>
          <a:xfrm>
            <a:off x="685801" y="4416426"/>
            <a:ext cx="5483100" cy="41814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5c657f5e12_1_7:notes"/>
          <p:cNvSpPr txBox="1">
            <a:spLocks noGrp="1"/>
          </p:cNvSpPr>
          <p:nvPr>
            <p:ph type="sldNum" idx="12"/>
          </p:nvPr>
        </p:nvSpPr>
        <p:spPr>
          <a:xfrm>
            <a:off x="3884613" y="8829676"/>
            <a:ext cx="2968500" cy="462000"/>
          </a:xfrm>
          <a:prstGeom prst="rect">
            <a:avLst/>
          </a:prstGeom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3753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c657f5e12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3400" cy="348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c657f5e12_1_55:notes"/>
          <p:cNvSpPr txBox="1">
            <a:spLocks noGrp="1"/>
          </p:cNvSpPr>
          <p:nvPr>
            <p:ph type="body" idx="1"/>
          </p:nvPr>
        </p:nvSpPr>
        <p:spPr>
          <a:xfrm>
            <a:off x="685801" y="4416426"/>
            <a:ext cx="5483100" cy="41814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5c657f5e12_1_55:notes"/>
          <p:cNvSpPr txBox="1">
            <a:spLocks noGrp="1"/>
          </p:cNvSpPr>
          <p:nvPr>
            <p:ph type="sldNum" idx="12"/>
          </p:nvPr>
        </p:nvSpPr>
        <p:spPr>
          <a:xfrm>
            <a:off x="3884613" y="8829676"/>
            <a:ext cx="2968500" cy="462000"/>
          </a:xfrm>
          <a:prstGeom prst="rect">
            <a:avLst/>
          </a:prstGeom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1925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c657f5e12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3400" cy="348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c657f5e12_1_69:notes"/>
          <p:cNvSpPr txBox="1">
            <a:spLocks noGrp="1"/>
          </p:cNvSpPr>
          <p:nvPr>
            <p:ph type="body" idx="1"/>
          </p:nvPr>
        </p:nvSpPr>
        <p:spPr>
          <a:xfrm>
            <a:off x="685801" y="4416426"/>
            <a:ext cx="5483100" cy="41814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5c657f5e12_1_69:notes"/>
          <p:cNvSpPr txBox="1">
            <a:spLocks noGrp="1"/>
          </p:cNvSpPr>
          <p:nvPr>
            <p:ph type="sldNum" idx="12"/>
          </p:nvPr>
        </p:nvSpPr>
        <p:spPr>
          <a:xfrm>
            <a:off x="3884613" y="8829676"/>
            <a:ext cx="2968500" cy="462000"/>
          </a:xfrm>
          <a:prstGeom prst="rect">
            <a:avLst/>
          </a:prstGeom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0167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c657f5e12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3400" cy="348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c657f5e12_1_83:notes"/>
          <p:cNvSpPr txBox="1">
            <a:spLocks noGrp="1"/>
          </p:cNvSpPr>
          <p:nvPr>
            <p:ph type="body" idx="1"/>
          </p:nvPr>
        </p:nvSpPr>
        <p:spPr>
          <a:xfrm>
            <a:off x="685801" y="4416426"/>
            <a:ext cx="5483100" cy="41814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5c657f5e12_1_83:notes"/>
          <p:cNvSpPr txBox="1">
            <a:spLocks noGrp="1"/>
          </p:cNvSpPr>
          <p:nvPr>
            <p:ph type="sldNum" idx="12"/>
          </p:nvPr>
        </p:nvSpPr>
        <p:spPr>
          <a:xfrm>
            <a:off x="3884613" y="8829676"/>
            <a:ext cx="2968500" cy="462000"/>
          </a:xfrm>
          <a:prstGeom prst="rect">
            <a:avLst/>
          </a:prstGeom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561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25" name="Google Shape;25;p36" descr="Esc. Ingeniería-0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7777" y="292526"/>
            <a:ext cx="3300441" cy="111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6"/>
          <p:cNvPicPr preferRelativeResize="0"/>
          <p:nvPr/>
        </p:nvPicPr>
        <p:blipFill rotWithShape="1">
          <a:blip r:embed="rId3">
            <a:alphaModFix/>
          </a:blip>
          <a:srcRect l="25328" t="29701" r="720" b="-1389"/>
          <a:stretch/>
        </p:blipFill>
        <p:spPr>
          <a:xfrm>
            <a:off x="6724184" y="453800"/>
            <a:ext cx="1448215" cy="792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6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6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7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7886452" cy="41764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6147"/>
            <a:ext cx="7886700" cy="853976"/>
          </a:xfrm>
          <a:prstGeom prst="rect">
            <a:avLst/>
          </a:prstGeom>
        </p:spPr>
        <p:txBody>
          <a:bodyPr/>
          <a:lstStyle>
            <a:lvl1pPr algn="l">
              <a:defRPr sz="2700"/>
            </a:lvl1pPr>
          </a:lstStyle>
          <a:p>
            <a:r>
              <a:rPr lang="en-US" dirty="0"/>
              <a:t>Click to edit Master title style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2560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>
  <p:cSld name="1_Título y objeto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55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0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4" name="Google Shape;54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1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4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3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4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4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1" name="Google Shape;81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5"/>
          <p:cNvSpPr txBox="1">
            <a:spLocks noGrp="1"/>
          </p:cNvSpPr>
          <p:nvPr>
            <p:ph type="sldNum" idx="12"/>
          </p:nvPr>
        </p:nvSpPr>
        <p:spPr>
          <a:xfrm>
            <a:off x="6991198" y="62350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7" name="Google Shape;17;p35"/>
          <p:cNvSpPr/>
          <p:nvPr/>
        </p:nvSpPr>
        <p:spPr>
          <a:xfrm>
            <a:off x="13522" y="6600170"/>
            <a:ext cx="257830" cy="25783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5"/>
          <p:cNvSpPr/>
          <p:nvPr/>
        </p:nvSpPr>
        <p:spPr>
          <a:xfrm>
            <a:off x="256108" y="6600170"/>
            <a:ext cx="8887891" cy="257830"/>
          </a:xfrm>
          <a:prstGeom prst="rect">
            <a:avLst/>
          </a:prstGeom>
          <a:solidFill>
            <a:srgbClr val="FFD310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19.jpg"/><Relationship Id="rId10" Type="http://schemas.openxmlformats.org/officeDocument/2006/relationships/image" Target="../media/image21.jpe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Relationship Id="rId9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"/>
          <p:cNvSpPr txBox="1">
            <a:spLocks noGrp="1"/>
          </p:cNvSpPr>
          <p:nvPr>
            <p:ph type="ctrTitle"/>
          </p:nvPr>
        </p:nvSpPr>
        <p:spPr>
          <a:xfrm>
            <a:off x="681182" y="174801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s-ES" sz="3200" b="1"/>
              <a:t>Diplomado en Big Data y Ciencia de Datos para Negocios</a:t>
            </a:r>
            <a:br>
              <a:rPr lang="es-ES" sz="3200" b="1"/>
            </a:br>
            <a:r>
              <a:rPr lang="es-ES" sz="1600" b="1"/>
              <a:t> </a:t>
            </a:r>
            <a:br>
              <a:rPr lang="es-ES" sz="3200" b="1"/>
            </a:br>
            <a:r>
              <a:rPr lang="es-ES" sz="3200" b="1"/>
              <a:t> </a:t>
            </a:r>
            <a:r>
              <a:rPr lang="es-ES" sz="3200"/>
              <a:t>Curso: Arquitectura e Infraestructura para Big Data y Data Science</a:t>
            </a:r>
            <a:br>
              <a:rPr lang="es-ES" sz="3200"/>
            </a:br>
            <a:r>
              <a:rPr lang="es-ES" sz="1600"/>
              <a:t> </a:t>
            </a:r>
            <a:endParaRPr sz="3200"/>
          </a:p>
        </p:txBody>
      </p:sp>
      <p:sp>
        <p:nvSpPr>
          <p:cNvPr id="190" name="Google Shape;190;p1"/>
          <p:cNvSpPr txBox="1">
            <a:spLocks noGrp="1"/>
          </p:cNvSpPr>
          <p:nvPr>
            <p:ph type="subTitle" idx="1"/>
          </p:nvPr>
        </p:nvSpPr>
        <p:spPr>
          <a:xfrm>
            <a:off x="1366982" y="350100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s-ES" sz="2000"/>
              <a:t>Educación Profesional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s-ES" sz="2000"/>
              <a:t>Escuela de Ingeniería UC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 sz="200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s-ES" sz="2000"/>
              <a:t>Relatores: Leidy Ortiz y Néstor Campos</a:t>
            </a:r>
            <a:endParaRPr/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3">
            <a:alphaModFix/>
          </a:blip>
          <a:srcRect l="27129" t="72351" b="5581"/>
          <a:stretch/>
        </p:blipFill>
        <p:spPr>
          <a:xfrm>
            <a:off x="0" y="5087058"/>
            <a:ext cx="9134764" cy="151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43000"/>
          </a:xfrm>
        </p:spPr>
        <p:txBody>
          <a:bodyPr/>
          <a:lstStyle/>
          <a:p>
            <a:r>
              <a:rPr lang="es-CL" dirty="0"/>
              <a:t>Disponibilidad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CL" sz="2800" dirty="0"/>
          </a:p>
          <a:p>
            <a:pPr algn="just"/>
            <a:r>
              <a:rPr lang="es-CL" sz="2400" dirty="0"/>
              <a:t>¿Necesitamos que en todos los computadores puedan responder en un </a:t>
            </a:r>
            <a:r>
              <a:rPr lang="es-CL" sz="2400" u="sng" dirty="0"/>
              <a:t>tiempo</a:t>
            </a:r>
            <a:r>
              <a:rPr lang="es-CL" sz="2400" dirty="0"/>
              <a:t> </a:t>
            </a:r>
            <a:r>
              <a:rPr lang="es-CL" sz="2400" dirty="0">
                <a:solidFill>
                  <a:srgbClr val="C00000"/>
                </a:solidFill>
              </a:rPr>
              <a:t>razonable</a:t>
            </a:r>
            <a:r>
              <a:rPr lang="es-CL" sz="2400" dirty="0"/>
              <a:t> y </a:t>
            </a:r>
            <a:r>
              <a:rPr lang="es-CL" sz="2400" dirty="0">
                <a:solidFill>
                  <a:srgbClr val="C00000"/>
                </a:solidFill>
              </a:rPr>
              <a:t>sin errores</a:t>
            </a:r>
            <a:r>
              <a:rPr lang="es-CL" sz="2400" dirty="0"/>
              <a:t>?</a:t>
            </a:r>
          </a:p>
          <a:p>
            <a:pPr algn="just"/>
            <a:endParaRPr lang="es-CL" sz="2400" dirty="0"/>
          </a:p>
          <a:p>
            <a:pPr algn="just"/>
            <a:r>
              <a:rPr lang="es-CL" sz="2400" dirty="0"/>
              <a:t>Nadie quiere resignar la </a:t>
            </a:r>
            <a:r>
              <a:rPr lang="es-CL" sz="2400" b="1" dirty="0"/>
              <a:t>disponibilidad</a:t>
            </a:r>
            <a:r>
              <a:rPr lang="es-CL" sz="2400" dirty="0"/>
              <a:t>, por lo tanto es poco común que esto quede fuera.</a:t>
            </a:r>
          </a:p>
          <a:p>
            <a:pPr algn="just"/>
            <a:endParaRPr lang="es-CL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1F81B0-F56A-2B48-8D17-89FE498D9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759" y="4140014"/>
            <a:ext cx="2235572" cy="223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4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43000"/>
          </a:xfrm>
        </p:spPr>
        <p:txBody>
          <a:bodyPr/>
          <a:lstStyle/>
          <a:p>
            <a:r>
              <a:rPr lang="es-CL" dirty="0"/>
              <a:t>Tolerancia a particiones/fallos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CL" sz="2800" dirty="0"/>
          </a:p>
          <a:p>
            <a:pPr algn="just"/>
            <a:r>
              <a:rPr lang="es-CL" sz="2400" dirty="0"/>
              <a:t>¿Podemos tener la opción que una máquina que contiene </a:t>
            </a:r>
            <a:r>
              <a:rPr lang="es-CL" sz="2400" b="1" dirty="0"/>
              <a:t>parte</a:t>
            </a:r>
            <a:r>
              <a:rPr lang="es-CL" sz="2400" dirty="0"/>
              <a:t> de nuestros datos </a:t>
            </a:r>
            <a:r>
              <a:rPr lang="es-CL" sz="2400" dirty="0">
                <a:solidFill>
                  <a:srgbClr val="C00000"/>
                </a:solidFill>
              </a:rPr>
              <a:t>falle</a:t>
            </a:r>
            <a:r>
              <a:rPr lang="es-CL" sz="2400" dirty="0"/>
              <a:t>?</a:t>
            </a:r>
          </a:p>
          <a:p>
            <a:pPr lvl="1" algn="just"/>
            <a:r>
              <a:rPr lang="es-CL" sz="2000" dirty="0"/>
              <a:t>Puede ser</a:t>
            </a:r>
          </a:p>
          <a:p>
            <a:pPr lvl="1" algn="just"/>
            <a:r>
              <a:rPr lang="es-CL" sz="2000" dirty="0"/>
              <a:t>Otra máquina puede tener </a:t>
            </a:r>
            <a:r>
              <a:rPr lang="es-CL" sz="2000" dirty="0">
                <a:solidFill>
                  <a:srgbClr val="C00000"/>
                </a:solidFill>
              </a:rPr>
              <a:t>respaldo</a:t>
            </a:r>
            <a:r>
              <a:rPr lang="es-CL" sz="2000" dirty="0"/>
              <a:t> de esos datos, y las otras máquinas siguen </a:t>
            </a:r>
            <a:r>
              <a:rPr lang="es-CL" sz="2000" dirty="0">
                <a:solidFill>
                  <a:srgbClr val="C00000"/>
                </a:solidFill>
              </a:rPr>
              <a:t>funcionando</a:t>
            </a:r>
            <a:r>
              <a:rPr lang="es-CL" sz="2000" dirty="0"/>
              <a:t> sin problemas</a:t>
            </a:r>
          </a:p>
          <a:p>
            <a:pPr marL="0" indent="0" algn="just">
              <a:buNone/>
            </a:pPr>
            <a:endParaRPr lang="es-CL" sz="2400" dirty="0"/>
          </a:p>
          <a:p>
            <a:pPr algn="just"/>
            <a:r>
              <a:rPr lang="es-CL" sz="2400" dirty="0"/>
              <a:t>Los sistemas de datos estructurados </a:t>
            </a:r>
            <a:r>
              <a:rPr lang="es-CL" sz="2400" dirty="0">
                <a:solidFill>
                  <a:srgbClr val="C00000"/>
                </a:solidFill>
              </a:rPr>
              <a:t>no</a:t>
            </a:r>
            <a:r>
              <a:rPr lang="es-CL" sz="2400" dirty="0"/>
              <a:t> pueden </a:t>
            </a:r>
            <a:r>
              <a:rPr lang="es-CL" sz="2400" dirty="0">
                <a:solidFill>
                  <a:srgbClr val="C00000"/>
                </a:solidFill>
              </a:rPr>
              <a:t>resignar</a:t>
            </a:r>
            <a:r>
              <a:rPr lang="es-CL" sz="2400" dirty="0"/>
              <a:t> esto, porque estos sistemas dependen de todos los datos.</a:t>
            </a:r>
          </a:p>
          <a:p>
            <a:pPr lvl="1" algn="just"/>
            <a:r>
              <a:rPr lang="es-CL" sz="2000" dirty="0"/>
              <a:t>Los motores de datos relacionales funcionan así.</a:t>
            </a:r>
          </a:p>
        </p:txBody>
      </p:sp>
    </p:spTree>
    <p:extLst>
      <p:ext uri="{BB962C8B-B14F-4D97-AF65-F5344CB8AC3E}">
        <p14:creationId xmlns:p14="http://schemas.microsoft.com/office/powerpoint/2010/main" val="174186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43000"/>
          </a:xfrm>
        </p:spPr>
        <p:txBody>
          <a:bodyPr/>
          <a:lstStyle/>
          <a:p>
            <a:r>
              <a:rPr lang="es-CL" dirty="0"/>
              <a:t>Consistencia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CL" sz="2800" dirty="0"/>
          </a:p>
          <a:p>
            <a:pPr algn="just"/>
            <a:r>
              <a:rPr lang="es-CL" sz="2400" dirty="0"/>
              <a:t>¿Necesitamos que en </a:t>
            </a:r>
            <a:r>
              <a:rPr lang="es-CL" sz="2400" b="1" dirty="0"/>
              <a:t>todos</a:t>
            </a:r>
            <a:r>
              <a:rPr lang="es-CL" sz="2400" dirty="0"/>
              <a:t> los computadores tengan los </a:t>
            </a:r>
            <a:r>
              <a:rPr lang="es-CL" sz="2400" dirty="0">
                <a:solidFill>
                  <a:srgbClr val="C00000"/>
                </a:solidFill>
              </a:rPr>
              <a:t>mismos datos </a:t>
            </a:r>
            <a:r>
              <a:rPr lang="es-CL" sz="2400" dirty="0"/>
              <a:t>al mismo </a:t>
            </a:r>
            <a:r>
              <a:rPr lang="es-CL" sz="2400" u="sng" dirty="0"/>
              <a:t>tiempo</a:t>
            </a:r>
            <a:r>
              <a:rPr lang="es-CL" sz="2400" dirty="0"/>
              <a:t>?</a:t>
            </a:r>
          </a:p>
          <a:p>
            <a:pPr algn="just"/>
            <a:endParaRPr lang="es-CL" sz="2400" dirty="0"/>
          </a:p>
          <a:p>
            <a:pPr algn="just"/>
            <a:r>
              <a:rPr lang="es-CL" sz="2400" dirty="0"/>
              <a:t>Estamos en una era donde las redes de computadoras están </a:t>
            </a:r>
            <a:r>
              <a:rPr lang="es-CL" sz="2400" dirty="0">
                <a:solidFill>
                  <a:srgbClr val="C00000"/>
                </a:solidFill>
              </a:rPr>
              <a:t>esparcidas</a:t>
            </a:r>
            <a:r>
              <a:rPr lang="es-CL" sz="2400" dirty="0"/>
              <a:t> por todo el mundo, por lo tanto cumplir con esto es </a:t>
            </a:r>
            <a:r>
              <a:rPr lang="es-CL" sz="2400" dirty="0">
                <a:solidFill>
                  <a:srgbClr val="C00000"/>
                </a:solidFill>
              </a:rPr>
              <a:t>muy difícil</a:t>
            </a:r>
            <a:r>
              <a:rPr lang="es-CL" sz="2400" dirty="0"/>
              <a:t>.</a:t>
            </a:r>
          </a:p>
          <a:p>
            <a:pPr algn="just"/>
            <a:endParaRPr lang="es-CL" sz="2400" dirty="0"/>
          </a:p>
          <a:p>
            <a:pPr algn="just"/>
            <a:r>
              <a:rPr lang="es-CL" sz="2400" dirty="0"/>
              <a:t>Es más fácil </a:t>
            </a:r>
            <a:r>
              <a:rPr lang="es-CL" sz="2400" dirty="0">
                <a:solidFill>
                  <a:srgbClr val="C00000"/>
                </a:solidFill>
              </a:rPr>
              <a:t>resignar</a:t>
            </a:r>
            <a:r>
              <a:rPr lang="es-CL" sz="2400" dirty="0"/>
              <a:t> la consistencia (si es que podemos).</a:t>
            </a:r>
          </a:p>
          <a:p>
            <a:pPr algn="just"/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361023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43000"/>
          </a:xfrm>
        </p:spPr>
        <p:txBody>
          <a:bodyPr/>
          <a:lstStyle/>
          <a:p>
            <a:r>
              <a:rPr lang="es-CL" dirty="0"/>
              <a:t>Consistencia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CL" sz="2800" dirty="0"/>
          </a:p>
          <a:p>
            <a:pPr algn="just"/>
            <a:r>
              <a:rPr lang="es-CL" sz="2400" dirty="0"/>
              <a:t>Si podemos hacerlo, entonces ¿cómo podemos confiar en que la información que consultamos sea </a:t>
            </a:r>
            <a:r>
              <a:rPr lang="es-CL" sz="2400" dirty="0">
                <a:solidFill>
                  <a:srgbClr val="C00000"/>
                </a:solidFill>
              </a:rPr>
              <a:t>correcta</a:t>
            </a:r>
            <a:r>
              <a:rPr lang="es-CL" sz="2400" dirty="0"/>
              <a:t>?</a:t>
            </a:r>
          </a:p>
          <a:p>
            <a:pPr algn="just"/>
            <a:endParaRPr lang="es-CL" sz="2400" dirty="0"/>
          </a:p>
          <a:p>
            <a:pPr algn="just"/>
            <a:r>
              <a:rPr lang="es-CL" sz="2400" dirty="0"/>
              <a:t>Tenemos que asumir que eventualmente todas las máquinas serán consistentes, lo que se conoce como </a:t>
            </a:r>
            <a:r>
              <a:rPr lang="es-CL" sz="2400" b="1" dirty="0"/>
              <a:t>Consistencia Eventual.</a:t>
            </a:r>
          </a:p>
          <a:p>
            <a:pPr algn="just"/>
            <a:endParaRPr lang="es-CL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447910-4DB5-DB42-A691-9BEEE9EFE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4509120"/>
            <a:ext cx="22479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2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A53E-0C53-4C4E-95C8-DC35B32D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Ejemplos</a:t>
            </a:r>
            <a:endParaRPr lang="en-US" dirty="0"/>
          </a:p>
        </p:txBody>
      </p:sp>
      <p:pic>
        <p:nvPicPr>
          <p:cNvPr id="10242" name="Picture 2" descr="CAP-NoSQLDB">
            <a:extLst>
              <a:ext uri="{FF2B5EF4-FFF2-40B4-BE49-F238E27FC236}">
                <a16:creationId xmlns:a16="http://schemas.microsoft.com/office/drawing/2014/main" id="{16ACDAD9-7A4A-4B18-BF60-9887657B1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"/>
          <a:stretch/>
        </p:blipFill>
        <p:spPr bwMode="auto">
          <a:xfrm>
            <a:off x="977305" y="1916832"/>
            <a:ext cx="7189390" cy="366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67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c657f5e12_2_10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 dirty="0"/>
              <a:t>EJEMPLOS ARQUITECTURAS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3077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5c657f5e12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75" y="1630613"/>
            <a:ext cx="7388850" cy="44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5c657f5e12_1_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Arquitectura tradicional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53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c657f5e12_1_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Azure</a:t>
            </a:r>
            <a:endParaRPr/>
          </a:p>
        </p:txBody>
      </p:sp>
      <p:pic>
        <p:nvPicPr>
          <p:cNvPr id="298" name="Google Shape;298;g5c657f5e12_1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70775"/>
            <a:ext cx="8229600" cy="3718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997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c657f5e12_1_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AWS</a:t>
            </a:r>
            <a:endParaRPr/>
          </a:p>
        </p:txBody>
      </p:sp>
      <p:pic>
        <p:nvPicPr>
          <p:cNvPr id="305" name="Google Shape;305;g5c657f5e12_1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70055"/>
            <a:ext cx="8229600" cy="4811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7592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c657f5e12_1_8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GCP</a:t>
            </a:r>
            <a:endParaRPr/>
          </a:p>
        </p:txBody>
      </p:sp>
      <p:pic>
        <p:nvPicPr>
          <p:cNvPr id="312" name="Google Shape;312;g5c657f5e12_1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71255"/>
            <a:ext cx="8229600" cy="4853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169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Contenidos</a:t>
            </a:r>
            <a:endParaRPr/>
          </a:p>
        </p:txBody>
      </p:sp>
      <p:sp>
        <p:nvSpPr>
          <p:cNvPr id="197" name="Google Shape;197;p2"/>
          <p:cNvSpPr txBox="1">
            <a:spLocks noGrp="1"/>
          </p:cNvSpPr>
          <p:nvPr>
            <p:ph type="body" idx="1"/>
          </p:nvPr>
        </p:nvSpPr>
        <p:spPr>
          <a:xfrm>
            <a:off x="457200" y="152478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s-MX" dirty="0"/>
              <a:t>Arquitectura Big Data </a:t>
            </a:r>
            <a:endParaRPr dirty="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s-ES" dirty="0"/>
              <a:t>Definición</a:t>
            </a:r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s-ES" dirty="0"/>
              <a:t>Consideraciones</a:t>
            </a:r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s-ES" dirty="0"/>
              <a:t>Ejemplos</a:t>
            </a:r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s-ES" dirty="0"/>
              <a:t>Servicios </a:t>
            </a:r>
            <a:r>
              <a:rPr lang="es-ES" dirty="0" err="1"/>
              <a:t>serverless</a:t>
            </a:r>
            <a:endParaRPr lang="es-ES" dirty="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s-ES" dirty="0"/>
              <a:t>Tipos de arquitectura Big Data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c657f5e12_1_9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On-Premise</a:t>
            </a:r>
            <a:endParaRPr/>
          </a:p>
        </p:txBody>
      </p:sp>
      <p:pic>
        <p:nvPicPr>
          <p:cNvPr id="319" name="Google Shape;319;g5c657f5e12_1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47455"/>
            <a:ext cx="8229600" cy="4811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9434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F4F511-5F86-408A-B00E-0AA35CEB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</a:t>
            </a:r>
            <a:r>
              <a:rPr lang="es-CL" dirty="0" err="1"/>
              <a:t>jemplo</a:t>
            </a:r>
            <a:r>
              <a:rPr lang="es-CL" dirty="0"/>
              <a:t> de estructura de Data Lake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99B43D37-E19C-45ED-9B09-80B15A73869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737" y="1802824"/>
          <a:ext cx="8977745" cy="4062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9110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4D2D7-9AE4-4AB0-B808-8AB56849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Lo que falta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D3CFE6-3A06-4349-97B8-491909887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CL" dirty="0"/>
          </a:p>
          <a:p>
            <a:r>
              <a:rPr lang="es-CL" dirty="0"/>
              <a:t>Los diagramas anteriores muestran cómo está modelada toda la arquitectura, pero falta modelar cómo los datos van a ser consumidos.</a:t>
            </a:r>
          </a:p>
        </p:txBody>
      </p:sp>
    </p:spTree>
    <p:extLst>
      <p:ext uri="{BB962C8B-B14F-4D97-AF65-F5344CB8AC3E}">
        <p14:creationId xmlns:p14="http://schemas.microsoft.com/office/powerpoint/2010/main" val="185666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4D2D7-9AE4-4AB0-B808-8AB56849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Lo que falta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D3CFE6-3A06-4349-97B8-491909887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CL" dirty="0"/>
          </a:p>
          <a:p>
            <a:r>
              <a:rPr lang="es-CL" dirty="0"/>
              <a:t>Y por supuesto debemos entender quienes serán los usuarios consumidores de esta información:</a:t>
            </a:r>
          </a:p>
          <a:p>
            <a:endParaRPr lang="es-CL" dirty="0"/>
          </a:p>
          <a:p>
            <a:pPr lvl="1"/>
            <a:r>
              <a:rPr lang="es-CL" dirty="0"/>
              <a:t>Data </a:t>
            </a:r>
            <a:r>
              <a:rPr lang="es-CL" dirty="0" err="1"/>
              <a:t>scientist</a:t>
            </a:r>
            <a:endParaRPr lang="es-CL" dirty="0"/>
          </a:p>
          <a:p>
            <a:pPr lvl="1"/>
            <a:r>
              <a:rPr lang="es-CL" dirty="0"/>
              <a:t>Usuario de negocio (analista)</a:t>
            </a:r>
          </a:p>
          <a:p>
            <a:pPr lvl="1"/>
            <a:r>
              <a:rPr lang="es-CL" dirty="0"/>
              <a:t>Gerente de área.</a:t>
            </a:r>
          </a:p>
        </p:txBody>
      </p:sp>
    </p:spTree>
    <p:extLst>
      <p:ext uri="{BB962C8B-B14F-4D97-AF65-F5344CB8AC3E}">
        <p14:creationId xmlns:p14="http://schemas.microsoft.com/office/powerpoint/2010/main" val="910911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sultado de imagen para azure data lake store icon">
            <a:extLst>
              <a:ext uri="{FF2B5EF4-FFF2-40B4-BE49-F238E27FC236}">
                <a16:creationId xmlns:a16="http://schemas.microsoft.com/office/drawing/2014/main" id="{07B0AA5B-C866-421D-9785-4E7A508F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085" y="2000165"/>
            <a:ext cx="445771" cy="44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azure data warehouse">
            <a:extLst>
              <a:ext uri="{FF2B5EF4-FFF2-40B4-BE49-F238E27FC236}">
                <a16:creationId xmlns:a16="http://schemas.microsoft.com/office/drawing/2014/main" id="{C67428C3-DDB2-47CB-A719-0BAB9A4FE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259" y="2020493"/>
            <a:ext cx="378981" cy="37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n para power bi">
            <a:extLst>
              <a:ext uri="{FF2B5EF4-FFF2-40B4-BE49-F238E27FC236}">
                <a16:creationId xmlns:a16="http://schemas.microsoft.com/office/drawing/2014/main" id="{0D187727-CA1C-487C-878E-EC9D2E53B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892" y="4552208"/>
            <a:ext cx="750170" cy="39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0AC692C-6CBE-44F0-A988-65ABD22615E2}"/>
              </a:ext>
            </a:extLst>
          </p:cNvPr>
          <p:cNvSpPr txBox="1"/>
          <p:nvPr/>
        </p:nvSpPr>
        <p:spPr>
          <a:xfrm>
            <a:off x="3905651" y="2110481"/>
            <a:ext cx="15488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>
                <a:solidFill>
                  <a:schemeClr val="tx1"/>
                </a:solidFill>
              </a:rPr>
              <a:t>Azure Data Lake Store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BBC540D-F6E8-4076-8A3A-253D56921CE7}"/>
              </a:ext>
            </a:extLst>
          </p:cNvPr>
          <p:cNvSpPr txBox="1"/>
          <p:nvPr/>
        </p:nvSpPr>
        <p:spPr>
          <a:xfrm>
            <a:off x="6102721" y="2035314"/>
            <a:ext cx="11508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50" dirty="0">
                <a:solidFill>
                  <a:schemeClr val="tx1"/>
                </a:solidFill>
              </a:rPr>
              <a:t>Azure SQL Data </a:t>
            </a:r>
            <a:r>
              <a:rPr lang="es-CL" sz="1050" dirty="0" err="1">
                <a:solidFill>
                  <a:schemeClr val="tx1"/>
                </a:solidFill>
              </a:rPr>
              <a:t>Warehouse</a:t>
            </a:r>
            <a:endParaRPr lang="es-CL" sz="1050" dirty="0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0FFE78A-3815-48C5-B92A-43EDBFF390A2}"/>
              </a:ext>
            </a:extLst>
          </p:cNvPr>
          <p:cNvSpPr txBox="1"/>
          <p:nvPr/>
        </p:nvSpPr>
        <p:spPr>
          <a:xfrm>
            <a:off x="7914143" y="4957510"/>
            <a:ext cx="6944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 err="1">
                <a:solidFill>
                  <a:schemeClr val="tx1"/>
                </a:solidFill>
              </a:rPr>
              <a:t>PowerBI</a:t>
            </a:r>
            <a:endParaRPr lang="es-CL" sz="1050" dirty="0">
              <a:solidFill>
                <a:schemeClr val="tx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E2B23A5-A05D-4C97-9E70-CB782A2C0E66}"/>
              </a:ext>
            </a:extLst>
          </p:cNvPr>
          <p:cNvSpPr txBox="1"/>
          <p:nvPr/>
        </p:nvSpPr>
        <p:spPr>
          <a:xfrm>
            <a:off x="217371" y="4319846"/>
            <a:ext cx="9637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>
                <a:solidFill>
                  <a:schemeClr val="tx1"/>
                </a:solidFill>
              </a:rPr>
              <a:t>Orígenes de </a:t>
            </a:r>
          </a:p>
          <a:p>
            <a:pPr algn="ctr"/>
            <a:r>
              <a:rPr lang="es-CL" sz="1050" dirty="0">
                <a:solidFill>
                  <a:schemeClr val="tx1"/>
                </a:solidFill>
              </a:rPr>
              <a:t>datos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9169F91-04A5-4D47-AF42-C7CF3ACB18EC}"/>
              </a:ext>
            </a:extLst>
          </p:cNvPr>
          <p:cNvSpPr/>
          <p:nvPr/>
        </p:nvSpPr>
        <p:spPr>
          <a:xfrm>
            <a:off x="168607" y="1600200"/>
            <a:ext cx="2424697" cy="43558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DB415AA-97D1-46CC-81DE-BDA075FF64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44" y="2248961"/>
            <a:ext cx="1122056" cy="589080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878935B-649F-4946-99AB-E197D296E2BD}"/>
              </a:ext>
            </a:extLst>
          </p:cNvPr>
          <p:cNvSpPr/>
          <p:nvPr/>
        </p:nvSpPr>
        <p:spPr>
          <a:xfrm>
            <a:off x="3132344" y="1905000"/>
            <a:ext cx="2466118" cy="21670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BAD6AC-7A39-4EA8-B65D-AEDDB4C107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3200401" y="2552874"/>
            <a:ext cx="319931" cy="29429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82B94E6-000E-48A0-B239-82748E18AA8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3326933" y="2723801"/>
            <a:ext cx="319931" cy="29429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B847BC6-7FA0-4DBB-A6FC-AD95CA1CE4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3451521" y="2892146"/>
            <a:ext cx="319931" cy="29429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DF73414-4DCD-4C66-8D4C-6E6ED3DAA1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3588944" y="3049057"/>
            <a:ext cx="319931" cy="294295"/>
          </a:xfrm>
          <a:prstGeom prst="rect">
            <a:avLst/>
          </a:prstGeom>
        </p:spPr>
      </p:pic>
      <p:sp>
        <p:nvSpPr>
          <p:cNvPr id="47" name="CuadroTexto 20">
            <a:extLst>
              <a:ext uri="{FF2B5EF4-FFF2-40B4-BE49-F238E27FC236}">
                <a16:creationId xmlns:a16="http://schemas.microsoft.com/office/drawing/2014/main" id="{735670A1-F05A-4899-BF22-899AF1405425}"/>
              </a:ext>
            </a:extLst>
          </p:cNvPr>
          <p:cNvSpPr txBox="1"/>
          <p:nvPr/>
        </p:nvSpPr>
        <p:spPr>
          <a:xfrm>
            <a:off x="3213360" y="3374312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>
                <a:solidFill>
                  <a:schemeClr val="tx1"/>
                </a:solidFill>
              </a:rPr>
              <a:t>Raw Data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C183394-0873-46A8-919B-53EDFB742E8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4876801" y="2552874"/>
            <a:ext cx="319931" cy="29429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65B0DA0-14C2-430D-81E6-8F3606BD40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5003333" y="2723801"/>
            <a:ext cx="319931" cy="29429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6922CDB-BC75-43EA-8C04-36EA2086587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5127921" y="2892146"/>
            <a:ext cx="319931" cy="29429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A525423-56FD-49E7-87C3-F1C80D71F4C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5265344" y="3049057"/>
            <a:ext cx="319931" cy="294295"/>
          </a:xfrm>
          <a:prstGeom prst="rect">
            <a:avLst/>
          </a:prstGeom>
        </p:spPr>
      </p:pic>
      <p:sp>
        <p:nvSpPr>
          <p:cNvPr id="53" name="CuadroTexto 20">
            <a:extLst>
              <a:ext uri="{FF2B5EF4-FFF2-40B4-BE49-F238E27FC236}">
                <a16:creationId xmlns:a16="http://schemas.microsoft.com/office/drawing/2014/main" id="{8BD211CB-92F1-4293-8841-3CED304F971D}"/>
              </a:ext>
            </a:extLst>
          </p:cNvPr>
          <p:cNvSpPr txBox="1"/>
          <p:nvPr/>
        </p:nvSpPr>
        <p:spPr>
          <a:xfrm>
            <a:off x="4887022" y="3350067"/>
            <a:ext cx="7517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050" dirty="0" err="1">
                <a:solidFill>
                  <a:schemeClr val="tx1"/>
                </a:solidFill>
              </a:rPr>
              <a:t>Processed</a:t>
            </a:r>
            <a:r>
              <a:rPr lang="es-CL" sz="1050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804C8AC-5D50-457D-BF26-D25557D37987}"/>
              </a:ext>
            </a:extLst>
          </p:cNvPr>
          <p:cNvSpPr/>
          <p:nvPr/>
        </p:nvSpPr>
        <p:spPr>
          <a:xfrm>
            <a:off x="3132344" y="4250803"/>
            <a:ext cx="2466118" cy="12282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3905297-D3F3-4A6F-8E45-93DA77ABAA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69" y="4418390"/>
            <a:ext cx="1130499" cy="11304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A468ACB-381F-4F23-BFE1-EC9B08D9B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8" r="50186" b="15375"/>
          <a:stretch/>
        </p:blipFill>
        <p:spPr>
          <a:xfrm>
            <a:off x="3349737" y="4877391"/>
            <a:ext cx="635627" cy="358910"/>
          </a:xfrm>
          <a:prstGeom prst="rect">
            <a:avLst/>
          </a:prstGeom>
        </p:spPr>
      </p:pic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251983FC-F3FB-43F3-AAD9-BBB09E807288}"/>
              </a:ext>
            </a:extLst>
          </p:cNvPr>
          <p:cNvSpPr/>
          <p:nvPr/>
        </p:nvSpPr>
        <p:spPr>
          <a:xfrm rot="5148484" flipV="1">
            <a:off x="3392504" y="3369968"/>
            <a:ext cx="1222887" cy="1242631"/>
          </a:xfrm>
          <a:prstGeom prst="circularArrow">
            <a:avLst>
              <a:gd name="adj1" fmla="val 12500"/>
              <a:gd name="adj2" fmla="val 1013472"/>
              <a:gd name="adj3" fmla="val 20457681"/>
              <a:gd name="adj4" fmla="val 13871833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60" name="Arrow: Circular 59">
            <a:extLst>
              <a:ext uri="{FF2B5EF4-FFF2-40B4-BE49-F238E27FC236}">
                <a16:creationId xmlns:a16="http://schemas.microsoft.com/office/drawing/2014/main" id="{9AEE9508-4AEC-4546-9471-EAE268D91724}"/>
              </a:ext>
            </a:extLst>
          </p:cNvPr>
          <p:cNvSpPr/>
          <p:nvPr/>
        </p:nvSpPr>
        <p:spPr>
          <a:xfrm rot="19208361" flipV="1">
            <a:off x="4123916" y="3417101"/>
            <a:ext cx="1222887" cy="1242631"/>
          </a:xfrm>
          <a:prstGeom prst="circularArrow">
            <a:avLst>
              <a:gd name="adj1" fmla="val 12500"/>
              <a:gd name="adj2" fmla="val 1013472"/>
              <a:gd name="adj3" fmla="val 20457681"/>
              <a:gd name="adj4" fmla="val 13871833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61" name="Flecha: a la derecha 5">
            <a:extLst>
              <a:ext uri="{FF2B5EF4-FFF2-40B4-BE49-F238E27FC236}">
                <a16:creationId xmlns:a16="http://schemas.microsoft.com/office/drawing/2014/main" id="{B24F3D90-62FC-478F-916A-4AA78A7BBB36}"/>
              </a:ext>
            </a:extLst>
          </p:cNvPr>
          <p:cNvSpPr/>
          <p:nvPr/>
        </p:nvSpPr>
        <p:spPr>
          <a:xfrm>
            <a:off x="2332684" y="3360578"/>
            <a:ext cx="770510" cy="3351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83D0B57-0F5B-45C2-B679-7F916E9AA203}"/>
              </a:ext>
            </a:extLst>
          </p:cNvPr>
          <p:cNvSpPr/>
          <p:nvPr/>
        </p:nvSpPr>
        <p:spPr>
          <a:xfrm>
            <a:off x="5707915" y="1927087"/>
            <a:ext cx="1545673" cy="21670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Flecha: a la derecha 5">
            <a:extLst>
              <a:ext uri="{FF2B5EF4-FFF2-40B4-BE49-F238E27FC236}">
                <a16:creationId xmlns:a16="http://schemas.microsoft.com/office/drawing/2014/main" id="{CFBCC0F6-AD0C-4733-90C0-E099666CF5DC}"/>
              </a:ext>
            </a:extLst>
          </p:cNvPr>
          <p:cNvSpPr/>
          <p:nvPr/>
        </p:nvSpPr>
        <p:spPr>
          <a:xfrm>
            <a:off x="956612" y="3133181"/>
            <a:ext cx="405728" cy="3351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0">
              <a:solidFill>
                <a:schemeClr val="tx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A7F52F2-3C76-47AD-A541-3E172C9A4D6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97" y="2594748"/>
            <a:ext cx="907059" cy="888696"/>
          </a:xfrm>
          <a:prstGeom prst="rect">
            <a:avLst/>
          </a:prstGeom>
        </p:spPr>
      </p:pic>
      <p:sp>
        <p:nvSpPr>
          <p:cNvPr id="67" name="CuadroTexto 20">
            <a:extLst>
              <a:ext uri="{FF2B5EF4-FFF2-40B4-BE49-F238E27FC236}">
                <a16:creationId xmlns:a16="http://schemas.microsoft.com/office/drawing/2014/main" id="{62787A50-CBDA-4E9D-AB99-90DDF409DF76}"/>
              </a:ext>
            </a:extLst>
          </p:cNvPr>
          <p:cNvSpPr txBox="1"/>
          <p:nvPr/>
        </p:nvSpPr>
        <p:spPr>
          <a:xfrm>
            <a:off x="6149044" y="3478355"/>
            <a:ext cx="90705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050" dirty="0">
                <a:solidFill>
                  <a:schemeClr val="tx1"/>
                </a:solidFill>
              </a:rPr>
              <a:t>Modelo Dimensional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F9B10565-B07B-4AB5-901A-28CEE0301779}"/>
              </a:ext>
            </a:extLst>
          </p:cNvPr>
          <p:cNvSpPr/>
          <p:nvPr/>
        </p:nvSpPr>
        <p:spPr>
          <a:xfrm>
            <a:off x="7338284" y="1934582"/>
            <a:ext cx="1735127" cy="21670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E089F1C-22BC-47DC-9EE1-998B2926167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94"/>
          <a:stretch/>
        </p:blipFill>
        <p:spPr>
          <a:xfrm>
            <a:off x="7419498" y="2020493"/>
            <a:ext cx="519850" cy="456939"/>
          </a:xfrm>
          <a:prstGeom prst="rect">
            <a:avLst/>
          </a:prstGeom>
        </p:spPr>
      </p:pic>
      <p:sp>
        <p:nvSpPr>
          <p:cNvPr id="71" name="CuadroTexto 17">
            <a:extLst>
              <a:ext uri="{FF2B5EF4-FFF2-40B4-BE49-F238E27FC236}">
                <a16:creationId xmlns:a16="http://schemas.microsoft.com/office/drawing/2014/main" id="{F13489D2-FB65-4C09-B84C-4A0C16B7D25D}"/>
              </a:ext>
            </a:extLst>
          </p:cNvPr>
          <p:cNvSpPr txBox="1"/>
          <p:nvPr/>
        </p:nvSpPr>
        <p:spPr>
          <a:xfrm>
            <a:off x="7914142" y="2030437"/>
            <a:ext cx="11508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50" dirty="0">
                <a:solidFill>
                  <a:schemeClr val="tx1"/>
                </a:solidFill>
              </a:rPr>
              <a:t>Azure </a:t>
            </a:r>
            <a:r>
              <a:rPr lang="es-CL" sz="1050" dirty="0" err="1">
                <a:solidFill>
                  <a:schemeClr val="tx1"/>
                </a:solidFill>
              </a:rPr>
              <a:t>Analysis</a:t>
            </a:r>
            <a:r>
              <a:rPr lang="es-CL" sz="1050" dirty="0">
                <a:solidFill>
                  <a:schemeClr val="tx1"/>
                </a:solidFill>
              </a:rPr>
              <a:t> </a:t>
            </a:r>
            <a:r>
              <a:rPr lang="es-CL" sz="1050" dirty="0" err="1">
                <a:solidFill>
                  <a:schemeClr val="tx1"/>
                </a:solidFill>
              </a:rPr>
              <a:t>Services</a:t>
            </a:r>
            <a:endParaRPr lang="es-CL" sz="1050" dirty="0">
              <a:solidFill>
                <a:schemeClr val="tx1"/>
              </a:solidFill>
            </a:endParaRPr>
          </a:p>
        </p:txBody>
      </p:sp>
      <p:sp>
        <p:nvSpPr>
          <p:cNvPr id="72" name="CuadroTexto 20">
            <a:extLst>
              <a:ext uri="{FF2B5EF4-FFF2-40B4-BE49-F238E27FC236}">
                <a16:creationId xmlns:a16="http://schemas.microsoft.com/office/drawing/2014/main" id="{35702E8B-578C-4A61-8027-DEB638A83D1B}"/>
              </a:ext>
            </a:extLst>
          </p:cNvPr>
          <p:cNvSpPr txBox="1"/>
          <p:nvPr/>
        </p:nvSpPr>
        <p:spPr>
          <a:xfrm>
            <a:off x="8032227" y="3469075"/>
            <a:ext cx="9070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050" dirty="0">
                <a:solidFill>
                  <a:schemeClr val="tx1"/>
                </a:solidFill>
              </a:rPr>
              <a:t>Modelo Tabular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5DD6A19B-F5EF-44F1-9291-9F4BAE038F5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DFCFE"/>
              </a:clrFrom>
              <a:clrTo>
                <a:srgbClr val="FDFC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204" y="2644406"/>
            <a:ext cx="929467" cy="833949"/>
          </a:xfrm>
          <a:prstGeom prst="rect">
            <a:avLst/>
          </a:prstGeom>
        </p:spPr>
      </p:pic>
      <p:sp>
        <p:nvSpPr>
          <p:cNvPr id="75" name="Flecha: a la derecha 5">
            <a:extLst>
              <a:ext uri="{FF2B5EF4-FFF2-40B4-BE49-F238E27FC236}">
                <a16:creationId xmlns:a16="http://schemas.microsoft.com/office/drawing/2014/main" id="{105BE492-B821-48D3-8E8E-C52C9E5ADD66}"/>
              </a:ext>
            </a:extLst>
          </p:cNvPr>
          <p:cNvSpPr/>
          <p:nvPr/>
        </p:nvSpPr>
        <p:spPr>
          <a:xfrm>
            <a:off x="6992620" y="2441558"/>
            <a:ext cx="857998" cy="3351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0">
              <a:solidFill>
                <a:schemeClr val="tx1"/>
              </a:solidFill>
            </a:endParaRPr>
          </a:p>
        </p:txBody>
      </p:sp>
      <p:sp>
        <p:nvSpPr>
          <p:cNvPr id="77" name="Flecha: a la derecha 5">
            <a:extLst>
              <a:ext uri="{FF2B5EF4-FFF2-40B4-BE49-F238E27FC236}">
                <a16:creationId xmlns:a16="http://schemas.microsoft.com/office/drawing/2014/main" id="{AAC0D7FF-F754-4048-8C3C-B039E63599F9}"/>
              </a:ext>
            </a:extLst>
          </p:cNvPr>
          <p:cNvSpPr/>
          <p:nvPr/>
        </p:nvSpPr>
        <p:spPr>
          <a:xfrm rot="5400000">
            <a:off x="7981519" y="4071944"/>
            <a:ext cx="486919" cy="3351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0">
              <a:solidFill>
                <a:schemeClr val="tx1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AC49D9A-DAAA-4240-B238-03D5D1D5D24F}"/>
              </a:ext>
            </a:extLst>
          </p:cNvPr>
          <p:cNvSpPr/>
          <p:nvPr/>
        </p:nvSpPr>
        <p:spPr>
          <a:xfrm>
            <a:off x="7329882" y="4224782"/>
            <a:ext cx="1735127" cy="10330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8BE16EC-0EDB-4AA8-ADD2-EE93288CF07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75" y="5297090"/>
            <a:ext cx="659005" cy="659005"/>
          </a:xfrm>
          <a:prstGeom prst="rect">
            <a:avLst/>
          </a:prstGeom>
        </p:spPr>
      </p:pic>
      <p:sp>
        <p:nvSpPr>
          <p:cNvPr id="55" name="Rectangle: Rounded Corners 21">
            <a:extLst>
              <a:ext uri="{FF2B5EF4-FFF2-40B4-BE49-F238E27FC236}">
                <a16:creationId xmlns:a16="http://schemas.microsoft.com/office/drawing/2014/main" id="{3A19F58F-F469-4439-B34A-81FF7F44CE23}"/>
              </a:ext>
            </a:extLst>
          </p:cNvPr>
          <p:cNvSpPr/>
          <p:nvPr/>
        </p:nvSpPr>
        <p:spPr>
          <a:xfrm>
            <a:off x="2854876" y="1581324"/>
            <a:ext cx="6289124" cy="43747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F6B21BAE-68F9-485A-8A0D-96E86ACEC14F}"/>
              </a:ext>
            </a:extLst>
          </p:cNvPr>
          <p:cNvSpPr txBox="1"/>
          <p:nvPr/>
        </p:nvSpPr>
        <p:spPr>
          <a:xfrm>
            <a:off x="395667" y="1600231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err="1">
                <a:solidFill>
                  <a:schemeClr val="tx1"/>
                </a:solidFill>
              </a:rPr>
              <a:t>On</a:t>
            </a:r>
            <a:r>
              <a:rPr lang="es-CL" sz="1200" b="1" dirty="0">
                <a:solidFill>
                  <a:schemeClr val="tx1"/>
                </a:solidFill>
              </a:rPr>
              <a:t> </a:t>
            </a:r>
            <a:r>
              <a:rPr lang="es-CL" sz="1200" b="1" dirty="0" err="1">
                <a:solidFill>
                  <a:schemeClr val="tx1"/>
                </a:solidFill>
              </a:rPr>
              <a:t>Premise</a:t>
            </a:r>
            <a:endParaRPr lang="es-CL" sz="1200" b="1" dirty="0">
              <a:solidFill>
                <a:schemeClr val="tx1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76858FB-B6DF-4EA5-9023-09FB194E7FA8}"/>
              </a:ext>
            </a:extLst>
          </p:cNvPr>
          <p:cNvSpPr txBox="1"/>
          <p:nvPr/>
        </p:nvSpPr>
        <p:spPr>
          <a:xfrm>
            <a:off x="3342463" y="1560346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>
                <a:solidFill>
                  <a:schemeClr val="tx1"/>
                </a:solidFill>
              </a:rPr>
              <a:t>Cloud</a:t>
            </a:r>
          </a:p>
        </p:txBody>
      </p:sp>
      <p:pic>
        <p:nvPicPr>
          <p:cNvPr id="66" name="Picture 29">
            <a:extLst>
              <a:ext uri="{FF2B5EF4-FFF2-40B4-BE49-F238E27FC236}">
                <a16:creationId xmlns:a16="http://schemas.microsoft.com/office/drawing/2014/main" id="{EA9B0D8D-5FB7-4F58-9AC8-5A9032D200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3942296" y="2568912"/>
            <a:ext cx="319931" cy="294295"/>
          </a:xfrm>
          <a:prstGeom prst="rect">
            <a:avLst/>
          </a:prstGeom>
        </p:spPr>
      </p:pic>
      <p:pic>
        <p:nvPicPr>
          <p:cNvPr id="70" name="Picture 43">
            <a:extLst>
              <a:ext uri="{FF2B5EF4-FFF2-40B4-BE49-F238E27FC236}">
                <a16:creationId xmlns:a16="http://schemas.microsoft.com/office/drawing/2014/main" id="{AA751174-B6A8-4D4C-B479-FDD30EE63E0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4068828" y="2739839"/>
            <a:ext cx="319931" cy="294295"/>
          </a:xfrm>
          <a:prstGeom prst="rect">
            <a:avLst/>
          </a:prstGeom>
        </p:spPr>
      </p:pic>
      <p:pic>
        <p:nvPicPr>
          <p:cNvPr id="73" name="Picture 44">
            <a:extLst>
              <a:ext uri="{FF2B5EF4-FFF2-40B4-BE49-F238E27FC236}">
                <a16:creationId xmlns:a16="http://schemas.microsoft.com/office/drawing/2014/main" id="{BBDEED67-C1EB-4746-A75A-BB71E6A446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4193416" y="2908184"/>
            <a:ext cx="319931" cy="294295"/>
          </a:xfrm>
          <a:prstGeom prst="rect">
            <a:avLst/>
          </a:prstGeom>
        </p:spPr>
      </p:pic>
      <p:pic>
        <p:nvPicPr>
          <p:cNvPr id="74" name="Picture 45">
            <a:extLst>
              <a:ext uri="{FF2B5EF4-FFF2-40B4-BE49-F238E27FC236}">
                <a16:creationId xmlns:a16="http://schemas.microsoft.com/office/drawing/2014/main" id="{D72C206E-CB3D-4B54-9D91-96517655102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4330839" y="3065095"/>
            <a:ext cx="319931" cy="294295"/>
          </a:xfrm>
          <a:prstGeom prst="rect">
            <a:avLst/>
          </a:prstGeom>
        </p:spPr>
      </p:pic>
      <p:sp>
        <p:nvSpPr>
          <p:cNvPr id="79" name="CuadroTexto 20">
            <a:extLst>
              <a:ext uri="{FF2B5EF4-FFF2-40B4-BE49-F238E27FC236}">
                <a16:creationId xmlns:a16="http://schemas.microsoft.com/office/drawing/2014/main" id="{96BCB814-5EED-4F79-B326-FC762BA2B0CE}"/>
              </a:ext>
            </a:extLst>
          </p:cNvPr>
          <p:cNvSpPr txBox="1"/>
          <p:nvPr/>
        </p:nvSpPr>
        <p:spPr>
          <a:xfrm>
            <a:off x="3912775" y="3390350"/>
            <a:ext cx="10775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050" dirty="0">
                <a:solidFill>
                  <a:schemeClr val="tx1"/>
                </a:solidFill>
              </a:rPr>
              <a:t>Pre-</a:t>
            </a:r>
            <a:r>
              <a:rPr lang="es-CL" sz="1050" dirty="0" err="1">
                <a:solidFill>
                  <a:schemeClr val="tx1"/>
                </a:solidFill>
              </a:rPr>
              <a:t>Processed</a:t>
            </a:r>
            <a:endParaRPr lang="es-CL" sz="1050" dirty="0">
              <a:solidFill>
                <a:schemeClr val="tx1"/>
              </a:solidFill>
            </a:endParaRPr>
          </a:p>
          <a:p>
            <a:pPr algn="ctr"/>
            <a:r>
              <a:rPr lang="es-CL" sz="105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80" name="Flecha: a la derecha 5">
            <a:extLst>
              <a:ext uri="{FF2B5EF4-FFF2-40B4-BE49-F238E27FC236}">
                <a16:creationId xmlns:a16="http://schemas.microsoft.com/office/drawing/2014/main" id="{DC7587A0-493D-4315-A08A-C6E0FFF804D3}"/>
              </a:ext>
            </a:extLst>
          </p:cNvPr>
          <p:cNvSpPr/>
          <p:nvPr/>
        </p:nvSpPr>
        <p:spPr>
          <a:xfrm rot="16200000">
            <a:off x="4152772" y="3887678"/>
            <a:ext cx="486919" cy="3351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0">
              <a:solidFill>
                <a:schemeClr val="tx1"/>
              </a:solidFill>
            </a:endParaRPr>
          </a:p>
        </p:txBody>
      </p:sp>
      <p:pic>
        <p:nvPicPr>
          <p:cNvPr id="2" name="Picture 2" descr="Resultado de imagen para data source icon">
            <a:extLst>
              <a:ext uri="{FF2B5EF4-FFF2-40B4-BE49-F238E27FC236}">
                <a16:creationId xmlns:a16="http://schemas.microsoft.com/office/drawing/2014/main" id="{C77738CD-F701-4ECE-BAF4-9E1B048C8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8" y="2114604"/>
            <a:ext cx="781203" cy="78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Resultado de imagen para data source icon">
            <a:extLst>
              <a:ext uri="{FF2B5EF4-FFF2-40B4-BE49-F238E27FC236}">
                <a16:creationId xmlns:a16="http://schemas.microsoft.com/office/drawing/2014/main" id="{5BFCEBD7-4D08-4973-8C0B-22418C12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61" y="2826624"/>
            <a:ext cx="781203" cy="78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Resultado de imagen para data source icon">
            <a:extLst>
              <a:ext uri="{FF2B5EF4-FFF2-40B4-BE49-F238E27FC236}">
                <a16:creationId xmlns:a16="http://schemas.microsoft.com/office/drawing/2014/main" id="{1C01A0AD-C688-4AC8-B247-7885789AE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84" y="3571594"/>
            <a:ext cx="781203" cy="78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CuadroTexto 83">
            <a:extLst>
              <a:ext uri="{FF2B5EF4-FFF2-40B4-BE49-F238E27FC236}">
                <a16:creationId xmlns:a16="http://schemas.microsoft.com/office/drawing/2014/main" id="{EEEEE9A8-B956-4F10-B768-220F41A922FD}"/>
              </a:ext>
            </a:extLst>
          </p:cNvPr>
          <p:cNvSpPr txBox="1"/>
          <p:nvPr/>
        </p:nvSpPr>
        <p:spPr>
          <a:xfrm>
            <a:off x="1246004" y="4210640"/>
            <a:ext cx="13484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050" dirty="0">
                <a:solidFill>
                  <a:schemeClr val="tx1"/>
                </a:solidFill>
              </a:rPr>
              <a:t>Máquinas virtuales </a:t>
            </a:r>
          </a:p>
          <a:p>
            <a:pPr algn="ctr"/>
            <a:r>
              <a:rPr lang="es-CL" sz="1050" dirty="0">
                <a:solidFill>
                  <a:schemeClr val="tx1"/>
                </a:solidFill>
              </a:rPr>
              <a:t>con conectores</a:t>
            </a:r>
          </a:p>
        </p:txBody>
      </p:sp>
      <p:pic>
        <p:nvPicPr>
          <p:cNvPr id="85" name="Picture 23">
            <a:extLst>
              <a:ext uri="{FF2B5EF4-FFF2-40B4-BE49-F238E27FC236}">
                <a16:creationId xmlns:a16="http://schemas.microsoft.com/office/drawing/2014/main" id="{8974AC98-F912-47C3-B0E0-2E7EA6BAE9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53" y="2885311"/>
            <a:ext cx="1122056" cy="589080"/>
          </a:xfrm>
          <a:prstGeom prst="rect">
            <a:avLst/>
          </a:prstGeom>
        </p:spPr>
      </p:pic>
      <p:pic>
        <p:nvPicPr>
          <p:cNvPr id="86" name="Picture 23">
            <a:extLst>
              <a:ext uri="{FF2B5EF4-FFF2-40B4-BE49-F238E27FC236}">
                <a16:creationId xmlns:a16="http://schemas.microsoft.com/office/drawing/2014/main" id="{A07FD8FE-3B7C-4208-88A2-101D909DFC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94" y="3554934"/>
            <a:ext cx="1122056" cy="589080"/>
          </a:xfrm>
          <a:prstGeom prst="rect">
            <a:avLst/>
          </a:prstGeom>
        </p:spPr>
      </p:pic>
      <p:sp>
        <p:nvSpPr>
          <p:cNvPr id="87" name="Flecha: a la derecha 5">
            <a:extLst>
              <a:ext uri="{FF2B5EF4-FFF2-40B4-BE49-F238E27FC236}">
                <a16:creationId xmlns:a16="http://schemas.microsoft.com/office/drawing/2014/main" id="{791D39C2-C9F5-4637-AD2B-17900B34CAA1}"/>
              </a:ext>
            </a:extLst>
          </p:cNvPr>
          <p:cNvSpPr/>
          <p:nvPr/>
        </p:nvSpPr>
        <p:spPr>
          <a:xfrm>
            <a:off x="5458304" y="2437393"/>
            <a:ext cx="548966" cy="3351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0">
              <a:solidFill>
                <a:schemeClr val="tx1"/>
              </a:solidFill>
            </a:endParaRP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F92BCFB8-1194-4C8F-97C1-2BD6B11C0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CL" dirty="0"/>
              <a:t>Consumo por gerente de área</a:t>
            </a:r>
          </a:p>
        </p:txBody>
      </p:sp>
    </p:spTree>
    <p:extLst>
      <p:ext uri="{BB962C8B-B14F-4D97-AF65-F5344CB8AC3E}">
        <p14:creationId xmlns:p14="http://schemas.microsoft.com/office/powerpoint/2010/main" val="3933366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sultado de imagen para azure data lake store icon">
            <a:extLst>
              <a:ext uri="{FF2B5EF4-FFF2-40B4-BE49-F238E27FC236}">
                <a16:creationId xmlns:a16="http://schemas.microsoft.com/office/drawing/2014/main" id="{07B0AA5B-C866-421D-9785-4E7A508F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085" y="2000165"/>
            <a:ext cx="445771" cy="44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n para power bi">
            <a:extLst>
              <a:ext uri="{FF2B5EF4-FFF2-40B4-BE49-F238E27FC236}">
                <a16:creationId xmlns:a16="http://schemas.microsoft.com/office/drawing/2014/main" id="{0D187727-CA1C-487C-878E-EC9D2E53B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264" y="2965549"/>
            <a:ext cx="750170" cy="39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0AC692C-6CBE-44F0-A988-65ABD22615E2}"/>
              </a:ext>
            </a:extLst>
          </p:cNvPr>
          <p:cNvSpPr txBox="1"/>
          <p:nvPr/>
        </p:nvSpPr>
        <p:spPr>
          <a:xfrm>
            <a:off x="3905651" y="2110481"/>
            <a:ext cx="15488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>
                <a:solidFill>
                  <a:schemeClr val="tx1"/>
                </a:solidFill>
              </a:rPr>
              <a:t>Azure Data Lake Store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0FFE78A-3815-48C5-B92A-43EDBFF390A2}"/>
              </a:ext>
            </a:extLst>
          </p:cNvPr>
          <p:cNvSpPr txBox="1"/>
          <p:nvPr/>
        </p:nvSpPr>
        <p:spPr>
          <a:xfrm>
            <a:off x="7829589" y="3401180"/>
            <a:ext cx="6944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 err="1">
                <a:solidFill>
                  <a:schemeClr val="tx1"/>
                </a:solidFill>
              </a:rPr>
              <a:t>PowerBI</a:t>
            </a:r>
            <a:endParaRPr lang="es-CL" sz="1050" dirty="0">
              <a:solidFill>
                <a:schemeClr val="tx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E2B23A5-A05D-4C97-9E70-CB782A2C0E66}"/>
              </a:ext>
            </a:extLst>
          </p:cNvPr>
          <p:cNvSpPr txBox="1"/>
          <p:nvPr/>
        </p:nvSpPr>
        <p:spPr>
          <a:xfrm>
            <a:off x="217371" y="4319846"/>
            <a:ext cx="9637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>
                <a:solidFill>
                  <a:schemeClr val="tx1"/>
                </a:solidFill>
              </a:rPr>
              <a:t>Orígenes de </a:t>
            </a:r>
          </a:p>
          <a:p>
            <a:pPr algn="ctr"/>
            <a:r>
              <a:rPr lang="es-CL" sz="1050" dirty="0">
                <a:solidFill>
                  <a:schemeClr val="tx1"/>
                </a:solidFill>
              </a:rPr>
              <a:t>datos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57C164E-C38F-4334-903D-4F35916B0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29" y="873087"/>
            <a:ext cx="7886700" cy="640482"/>
          </a:xfrm>
        </p:spPr>
        <p:txBody>
          <a:bodyPr/>
          <a:lstStyle/>
          <a:p>
            <a:r>
              <a:rPr lang="es-CL" dirty="0"/>
              <a:t>Consumo por analistas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9169F91-04A5-4D47-AF42-C7CF3ACB18EC}"/>
              </a:ext>
            </a:extLst>
          </p:cNvPr>
          <p:cNvSpPr/>
          <p:nvPr/>
        </p:nvSpPr>
        <p:spPr>
          <a:xfrm>
            <a:off x="168607" y="1600200"/>
            <a:ext cx="2424697" cy="43558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DB415AA-97D1-46CC-81DE-BDA075FF64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44" y="2248961"/>
            <a:ext cx="1122056" cy="589080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878935B-649F-4946-99AB-E197D296E2BD}"/>
              </a:ext>
            </a:extLst>
          </p:cNvPr>
          <p:cNvSpPr/>
          <p:nvPr/>
        </p:nvSpPr>
        <p:spPr>
          <a:xfrm>
            <a:off x="3132344" y="1905000"/>
            <a:ext cx="3649456" cy="21670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BAD6AC-7A39-4EA8-B65D-AEDDB4C107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3303970" y="2552874"/>
            <a:ext cx="319931" cy="29429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82B94E6-000E-48A0-B239-82748E18AA8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3430502" y="2723801"/>
            <a:ext cx="319931" cy="29429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B847BC6-7FA0-4DBB-A6FC-AD95CA1CE4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3555090" y="2892146"/>
            <a:ext cx="319931" cy="29429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DF73414-4DCD-4C66-8D4C-6E6ED3DAA17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3692513" y="3049057"/>
            <a:ext cx="319931" cy="294295"/>
          </a:xfrm>
          <a:prstGeom prst="rect">
            <a:avLst/>
          </a:prstGeom>
        </p:spPr>
      </p:pic>
      <p:sp>
        <p:nvSpPr>
          <p:cNvPr id="47" name="CuadroTexto 20">
            <a:extLst>
              <a:ext uri="{FF2B5EF4-FFF2-40B4-BE49-F238E27FC236}">
                <a16:creationId xmlns:a16="http://schemas.microsoft.com/office/drawing/2014/main" id="{735670A1-F05A-4899-BF22-899AF1405425}"/>
              </a:ext>
            </a:extLst>
          </p:cNvPr>
          <p:cNvSpPr txBox="1"/>
          <p:nvPr/>
        </p:nvSpPr>
        <p:spPr>
          <a:xfrm>
            <a:off x="3316929" y="3374312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>
                <a:solidFill>
                  <a:schemeClr val="tx1"/>
                </a:solidFill>
              </a:rPr>
              <a:t>Raw Data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C183394-0873-46A8-919B-53EDFB742E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5791201" y="2552874"/>
            <a:ext cx="319931" cy="29429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65B0DA0-14C2-430D-81E6-8F3606BD40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5917733" y="2723801"/>
            <a:ext cx="319931" cy="29429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6922CDB-BC75-43EA-8C04-36EA208658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6042321" y="2892146"/>
            <a:ext cx="319931" cy="29429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A525423-56FD-49E7-87C3-F1C80D71F4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6179744" y="3049057"/>
            <a:ext cx="319931" cy="294295"/>
          </a:xfrm>
          <a:prstGeom prst="rect">
            <a:avLst/>
          </a:prstGeom>
        </p:spPr>
      </p:pic>
      <p:sp>
        <p:nvSpPr>
          <p:cNvPr id="53" name="CuadroTexto 20">
            <a:extLst>
              <a:ext uri="{FF2B5EF4-FFF2-40B4-BE49-F238E27FC236}">
                <a16:creationId xmlns:a16="http://schemas.microsoft.com/office/drawing/2014/main" id="{8BD211CB-92F1-4293-8841-3CED304F971D}"/>
              </a:ext>
            </a:extLst>
          </p:cNvPr>
          <p:cNvSpPr txBox="1"/>
          <p:nvPr/>
        </p:nvSpPr>
        <p:spPr>
          <a:xfrm>
            <a:off x="5801422" y="3350067"/>
            <a:ext cx="7517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050" dirty="0" err="1">
                <a:solidFill>
                  <a:schemeClr val="tx1"/>
                </a:solidFill>
              </a:rPr>
              <a:t>Processed</a:t>
            </a:r>
            <a:r>
              <a:rPr lang="es-CL" sz="1050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804C8AC-5D50-457D-BF26-D25557D37987}"/>
              </a:ext>
            </a:extLst>
          </p:cNvPr>
          <p:cNvSpPr/>
          <p:nvPr/>
        </p:nvSpPr>
        <p:spPr>
          <a:xfrm>
            <a:off x="3132344" y="4250803"/>
            <a:ext cx="3608016" cy="152700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251983FC-F3FB-43F3-AAD9-BBB09E807288}"/>
              </a:ext>
            </a:extLst>
          </p:cNvPr>
          <p:cNvSpPr/>
          <p:nvPr/>
        </p:nvSpPr>
        <p:spPr>
          <a:xfrm rot="3840710" flipV="1">
            <a:off x="3518943" y="3389518"/>
            <a:ext cx="1222887" cy="1242631"/>
          </a:xfrm>
          <a:prstGeom prst="circularArrow">
            <a:avLst>
              <a:gd name="adj1" fmla="val 12500"/>
              <a:gd name="adj2" fmla="val 1013472"/>
              <a:gd name="adj3" fmla="val 20457681"/>
              <a:gd name="adj4" fmla="val 11906576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60" name="Arrow: Circular 59">
            <a:extLst>
              <a:ext uri="{FF2B5EF4-FFF2-40B4-BE49-F238E27FC236}">
                <a16:creationId xmlns:a16="http://schemas.microsoft.com/office/drawing/2014/main" id="{9AEE9508-4AEC-4546-9471-EAE268D91724}"/>
              </a:ext>
            </a:extLst>
          </p:cNvPr>
          <p:cNvSpPr/>
          <p:nvPr/>
        </p:nvSpPr>
        <p:spPr>
          <a:xfrm rot="19208361" flipV="1">
            <a:off x="5049004" y="3471689"/>
            <a:ext cx="1222887" cy="1242631"/>
          </a:xfrm>
          <a:prstGeom prst="circularArrow">
            <a:avLst>
              <a:gd name="adj1" fmla="val 12500"/>
              <a:gd name="adj2" fmla="val 1013472"/>
              <a:gd name="adj3" fmla="val 20457681"/>
              <a:gd name="adj4" fmla="val 12688963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61" name="Flecha: a la derecha 5">
            <a:extLst>
              <a:ext uri="{FF2B5EF4-FFF2-40B4-BE49-F238E27FC236}">
                <a16:creationId xmlns:a16="http://schemas.microsoft.com/office/drawing/2014/main" id="{B24F3D90-62FC-478F-916A-4AA78A7BBB36}"/>
              </a:ext>
            </a:extLst>
          </p:cNvPr>
          <p:cNvSpPr/>
          <p:nvPr/>
        </p:nvSpPr>
        <p:spPr>
          <a:xfrm>
            <a:off x="2332684" y="3360578"/>
            <a:ext cx="770510" cy="3351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0">
              <a:solidFill>
                <a:schemeClr val="tx1"/>
              </a:solidFill>
            </a:endParaRPr>
          </a:p>
        </p:txBody>
      </p:sp>
      <p:sp>
        <p:nvSpPr>
          <p:cNvPr id="63" name="Flecha: a la derecha 5">
            <a:extLst>
              <a:ext uri="{FF2B5EF4-FFF2-40B4-BE49-F238E27FC236}">
                <a16:creationId xmlns:a16="http://schemas.microsoft.com/office/drawing/2014/main" id="{CFBCC0F6-AD0C-4733-90C0-E099666CF5DC}"/>
              </a:ext>
            </a:extLst>
          </p:cNvPr>
          <p:cNvSpPr/>
          <p:nvPr/>
        </p:nvSpPr>
        <p:spPr>
          <a:xfrm>
            <a:off x="956612" y="3133181"/>
            <a:ext cx="405728" cy="3351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0">
              <a:solidFill>
                <a:schemeClr val="tx1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AC49D9A-DAAA-4240-B238-03D5D1D5D24F}"/>
              </a:ext>
            </a:extLst>
          </p:cNvPr>
          <p:cNvSpPr/>
          <p:nvPr/>
        </p:nvSpPr>
        <p:spPr>
          <a:xfrm>
            <a:off x="7238400" y="2838041"/>
            <a:ext cx="1735127" cy="10330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8BE16EC-0EDB-4AA8-ADD2-EE93288CF0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147" y="3938815"/>
            <a:ext cx="659005" cy="659005"/>
          </a:xfrm>
          <a:prstGeom prst="rect">
            <a:avLst/>
          </a:prstGeom>
        </p:spPr>
      </p:pic>
      <p:sp>
        <p:nvSpPr>
          <p:cNvPr id="55" name="Rectangle: Rounded Corners 21">
            <a:extLst>
              <a:ext uri="{FF2B5EF4-FFF2-40B4-BE49-F238E27FC236}">
                <a16:creationId xmlns:a16="http://schemas.microsoft.com/office/drawing/2014/main" id="{3A19F58F-F469-4439-B34A-81FF7F44CE23}"/>
              </a:ext>
            </a:extLst>
          </p:cNvPr>
          <p:cNvSpPr/>
          <p:nvPr/>
        </p:nvSpPr>
        <p:spPr>
          <a:xfrm>
            <a:off x="2854876" y="1581324"/>
            <a:ext cx="6289124" cy="43747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F6B21BAE-68F9-485A-8A0D-96E86ACEC14F}"/>
              </a:ext>
            </a:extLst>
          </p:cNvPr>
          <p:cNvSpPr txBox="1"/>
          <p:nvPr/>
        </p:nvSpPr>
        <p:spPr>
          <a:xfrm>
            <a:off x="395667" y="1600231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err="1">
                <a:solidFill>
                  <a:schemeClr val="tx1"/>
                </a:solidFill>
              </a:rPr>
              <a:t>On</a:t>
            </a:r>
            <a:r>
              <a:rPr lang="es-CL" sz="1200" b="1" dirty="0">
                <a:solidFill>
                  <a:schemeClr val="tx1"/>
                </a:solidFill>
              </a:rPr>
              <a:t> </a:t>
            </a:r>
            <a:r>
              <a:rPr lang="es-CL" sz="1200" b="1" dirty="0" err="1">
                <a:solidFill>
                  <a:schemeClr val="tx1"/>
                </a:solidFill>
              </a:rPr>
              <a:t>Premise</a:t>
            </a:r>
            <a:endParaRPr lang="es-CL" sz="1200" b="1" dirty="0">
              <a:solidFill>
                <a:schemeClr val="tx1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76858FB-B6DF-4EA5-9023-09FB194E7FA8}"/>
              </a:ext>
            </a:extLst>
          </p:cNvPr>
          <p:cNvSpPr txBox="1"/>
          <p:nvPr/>
        </p:nvSpPr>
        <p:spPr>
          <a:xfrm>
            <a:off x="3342463" y="1560346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>
                <a:solidFill>
                  <a:schemeClr val="tx1"/>
                </a:solidFill>
              </a:rPr>
              <a:t>Cloud</a:t>
            </a:r>
          </a:p>
        </p:txBody>
      </p:sp>
      <p:pic>
        <p:nvPicPr>
          <p:cNvPr id="66" name="Picture 29">
            <a:extLst>
              <a:ext uri="{FF2B5EF4-FFF2-40B4-BE49-F238E27FC236}">
                <a16:creationId xmlns:a16="http://schemas.microsoft.com/office/drawing/2014/main" id="{EA9B0D8D-5FB7-4F58-9AC8-5A9032D200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4495801" y="2573064"/>
            <a:ext cx="319931" cy="294295"/>
          </a:xfrm>
          <a:prstGeom prst="rect">
            <a:avLst/>
          </a:prstGeom>
        </p:spPr>
      </p:pic>
      <p:pic>
        <p:nvPicPr>
          <p:cNvPr id="70" name="Picture 43">
            <a:extLst>
              <a:ext uri="{FF2B5EF4-FFF2-40B4-BE49-F238E27FC236}">
                <a16:creationId xmlns:a16="http://schemas.microsoft.com/office/drawing/2014/main" id="{AA751174-B6A8-4D4C-B479-FDD30EE63E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4622333" y="2743991"/>
            <a:ext cx="319931" cy="294295"/>
          </a:xfrm>
          <a:prstGeom prst="rect">
            <a:avLst/>
          </a:prstGeom>
        </p:spPr>
      </p:pic>
      <p:pic>
        <p:nvPicPr>
          <p:cNvPr id="73" name="Picture 44">
            <a:extLst>
              <a:ext uri="{FF2B5EF4-FFF2-40B4-BE49-F238E27FC236}">
                <a16:creationId xmlns:a16="http://schemas.microsoft.com/office/drawing/2014/main" id="{BBDEED67-C1EB-4746-A75A-BB71E6A446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4746921" y="2912336"/>
            <a:ext cx="319931" cy="294295"/>
          </a:xfrm>
          <a:prstGeom prst="rect">
            <a:avLst/>
          </a:prstGeom>
        </p:spPr>
      </p:pic>
      <p:pic>
        <p:nvPicPr>
          <p:cNvPr id="74" name="Picture 45">
            <a:extLst>
              <a:ext uri="{FF2B5EF4-FFF2-40B4-BE49-F238E27FC236}">
                <a16:creationId xmlns:a16="http://schemas.microsoft.com/office/drawing/2014/main" id="{D72C206E-CB3D-4B54-9D91-96517655102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4884344" y="3069247"/>
            <a:ext cx="319931" cy="294295"/>
          </a:xfrm>
          <a:prstGeom prst="rect">
            <a:avLst/>
          </a:prstGeom>
        </p:spPr>
      </p:pic>
      <p:sp>
        <p:nvSpPr>
          <p:cNvPr id="79" name="CuadroTexto 20">
            <a:extLst>
              <a:ext uri="{FF2B5EF4-FFF2-40B4-BE49-F238E27FC236}">
                <a16:creationId xmlns:a16="http://schemas.microsoft.com/office/drawing/2014/main" id="{96BCB814-5EED-4F79-B326-FC762BA2B0CE}"/>
              </a:ext>
            </a:extLst>
          </p:cNvPr>
          <p:cNvSpPr txBox="1"/>
          <p:nvPr/>
        </p:nvSpPr>
        <p:spPr>
          <a:xfrm>
            <a:off x="4466280" y="3394502"/>
            <a:ext cx="10775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050" dirty="0">
                <a:solidFill>
                  <a:schemeClr val="tx1"/>
                </a:solidFill>
              </a:rPr>
              <a:t>Pre-</a:t>
            </a:r>
            <a:r>
              <a:rPr lang="es-CL" sz="1050" dirty="0" err="1">
                <a:solidFill>
                  <a:schemeClr val="tx1"/>
                </a:solidFill>
              </a:rPr>
              <a:t>Processed</a:t>
            </a:r>
            <a:endParaRPr lang="es-CL" sz="1050" dirty="0">
              <a:solidFill>
                <a:schemeClr val="tx1"/>
              </a:solidFill>
            </a:endParaRPr>
          </a:p>
          <a:p>
            <a:pPr algn="ctr"/>
            <a:r>
              <a:rPr lang="es-CL" sz="105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80" name="Flecha: a la derecha 5">
            <a:extLst>
              <a:ext uri="{FF2B5EF4-FFF2-40B4-BE49-F238E27FC236}">
                <a16:creationId xmlns:a16="http://schemas.microsoft.com/office/drawing/2014/main" id="{DC7587A0-493D-4315-A08A-C6E0FFF804D3}"/>
              </a:ext>
            </a:extLst>
          </p:cNvPr>
          <p:cNvSpPr/>
          <p:nvPr/>
        </p:nvSpPr>
        <p:spPr>
          <a:xfrm rot="16200000">
            <a:off x="4707531" y="3895355"/>
            <a:ext cx="486919" cy="3351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0">
              <a:solidFill>
                <a:schemeClr val="tx1"/>
              </a:solidFill>
            </a:endParaRPr>
          </a:p>
        </p:txBody>
      </p:sp>
      <p:pic>
        <p:nvPicPr>
          <p:cNvPr id="2" name="Picture 2" descr="Resultado de imagen para data source icon">
            <a:extLst>
              <a:ext uri="{FF2B5EF4-FFF2-40B4-BE49-F238E27FC236}">
                <a16:creationId xmlns:a16="http://schemas.microsoft.com/office/drawing/2014/main" id="{C77738CD-F701-4ECE-BAF4-9E1B048C8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8" y="2114604"/>
            <a:ext cx="781203" cy="78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Resultado de imagen para data source icon">
            <a:extLst>
              <a:ext uri="{FF2B5EF4-FFF2-40B4-BE49-F238E27FC236}">
                <a16:creationId xmlns:a16="http://schemas.microsoft.com/office/drawing/2014/main" id="{5BFCEBD7-4D08-4973-8C0B-22418C12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61" y="2826624"/>
            <a:ext cx="781203" cy="78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Resultado de imagen para data source icon">
            <a:extLst>
              <a:ext uri="{FF2B5EF4-FFF2-40B4-BE49-F238E27FC236}">
                <a16:creationId xmlns:a16="http://schemas.microsoft.com/office/drawing/2014/main" id="{1C01A0AD-C688-4AC8-B247-7885789AE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84" y="3571594"/>
            <a:ext cx="781203" cy="78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CuadroTexto 83">
            <a:extLst>
              <a:ext uri="{FF2B5EF4-FFF2-40B4-BE49-F238E27FC236}">
                <a16:creationId xmlns:a16="http://schemas.microsoft.com/office/drawing/2014/main" id="{EEEEE9A8-B956-4F10-B768-220F41A922FD}"/>
              </a:ext>
            </a:extLst>
          </p:cNvPr>
          <p:cNvSpPr txBox="1"/>
          <p:nvPr/>
        </p:nvSpPr>
        <p:spPr>
          <a:xfrm>
            <a:off x="1246004" y="4210640"/>
            <a:ext cx="13484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050" dirty="0">
                <a:solidFill>
                  <a:schemeClr val="tx1"/>
                </a:solidFill>
              </a:rPr>
              <a:t>Máquinas virtuales </a:t>
            </a:r>
          </a:p>
          <a:p>
            <a:pPr algn="ctr"/>
            <a:r>
              <a:rPr lang="es-CL" sz="1050" dirty="0">
                <a:solidFill>
                  <a:schemeClr val="tx1"/>
                </a:solidFill>
              </a:rPr>
              <a:t>con conectores</a:t>
            </a:r>
          </a:p>
        </p:txBody>
      </p:sp>
      <p:pic>
        <p:nvPicPr>
          <p:cNvPr id="85" name="Picture 23">
            <a:extLst>
              <a:ext uri="{FF2B5EF4-FFF2-40B4-BE49-F238E27FC236}">
                <a16:creationId xmlns:a16="http://schemas.microsoft.com/office/drawing/2014/main" id="{8974AC98-F912-47C3-B0E0-2E7EA6BAE9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53" y="2885311"/>
            <a:ext cx="1122056" cy="589080"/>
          </a:xfrm>
          <a:prstGeom prst="rect">
            <a:avLst/>
          </a:prstGeom>
        </p:spPr>
      </p:pic>
      <p:pic>
        <p:nvPicPr>
          <p:cNvPr id="86" name="Picture 23">
            <a:extLst>
              <a:ext uri="{FF2B5EF4-FFF2-40B4-BE49-F238E27FC236}">
                <a16:creationId xmlns:a16="http://schemas.microsoft.com/office/drawing/2014/main" id="{A07FD8FE-3B7C-4208-88A2-101D909DFC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94" y="3554934"/>
            <a:ext cx="1122056" cy="589080"/>
          </a:xfrm>
          <a:prstGeom prst="rect">
            <a:avLst/>
          </a:prstGeom>
        </p:spPr>
      </p:pic>
      <p:pic>
        <p:nvPicPr>
          <p:cNvPr id="2052" name="Picture 4" descr="Resultado de imagen para hive">
            <a:extLst>
              <a:ext uri="{FF2B5EF4-FFF2-40B4-BE49-F238E27FC236}">
                <a16:creationId xmlns:a16="http://schemas.microsoft.com/office/drawing/2014/main" id="{62246E8E-0864-4708-972F-5746168B3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990" y="4801136"/>
            <a:ext cx="439961" cy="39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lecha: a la derecha 5">
            <a:extLst>
              <a:ext uri="{FF2B5EF4-FFF2-40B4-BE49-F238E27FC236}">
                <a16:creationId xmlns:a16="http://schemas.microsoft.com/office/drawing/2014/main" id="{AB6714A7-9F61-449A-8E6B-75E341FF082D}"/>
              </a:ext>
            </a:extLst>
          </p:cNvPr>
          <p:cNvSpPr/>
          <p:nvPr/>
        </p:nvSpPr>
        <p:spPr>
          <a:xfrm rot="18838166">
            <a:off x="6029524" y="4166329"/>
            <a:ext cx="1692204" cy="335123"/>
          </a:xfrm>
          <a:prstGeom prst="rightArrow">
            <a:avLst>
              <a:gd name="adj1" fmla="val 63909"/>
              <a:gd name="adj2" fmla="val 3431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0">
              <a:solidFill>
                <a:schemeClr val="tx1"/>
              </a:solidFill>
            </a:endParaRPr>
          </a:p>
        </p:txBody>
      </p:sp>
      <p:sp>
        <p:nvSpPr>
          <p:cNvPr id="87" name="CuadroTexto 20">
            <a:extLst>
              <a:ext uri="{FF2B5EF4-FFF2-40B4-BE49-F238E27FC236}">
                <a16:creationId xmlns:a16="http://schemas.microsoft.com/office/drawing/2014/main" id="{631C67ED-E648-4B72-845C-2E13D6E5B993}"/>
              </a:ext>
            </a:extLst>
          </p:cNvPr>
          <p:cNvSpPr txBox="1"/>
          <p:nvPr/>
        </p:nvSpPr>
        <p:spPr>
          <a:xfrm>
            <a:off x="5491878" y="5218977"/>
            <a:ext cx="7517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000" dirty="0" err="1">
                <a:solidFill>
                  <a:schemeClr val="tx1"/>
                </a:solidFill>
              </a:rPr>
              <a:t>Processed</a:t>
            </a:r>
            <a:r>
              <a:rPr lang="es-CL" sz="1000" dirty="0">
                <a:solidFill>
                  <a:schemeClr val="tx1"/>
                </a:solidFill>
              </a:rPr>
              <a:t> Data</a:t>
            </a:r>
          </a:p>
        </p:txBody>
      </p:sp>
      <p:pic>
        <p:nvPicPr>
          <p:cNvPr id="88" name="Picture 32">
            <a:extLst>
              <a:ext uri="{FF2B5EF4-FFF2-40B4-BE49-F238E27FC236}">
                <a16:creationId xmlns:a16="http://schemas.microsoft.com/office/drawing/2014/main" id="{3C4D3029-B52B-43C9-BEB6-E0E3D4CBFED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80" y="4442587"/>
            <a:ext cx="1130499" cy="1130499"/>
          </a:xfrm>
          <a:prstGeom prst="rect">
            <a:avLst/>
          </a:prstGeom>
        </p:spPr>
      </p:pic>
      <p:pic>
        <p:nvPicPr>
          <p:cNvPr id="89" name="Picture 41">
            <a:extLst>
              <a:ext uri="{FF2B5EF4-FFF2-40B4-BE49-F238E27FC236}">
                <a16:creationId xmlns:a16="http://schemas.microsoft.com/office/drawing/2014/main" id="{24EAE1DA-3EC8-4B1A-8995-F1BAA045BFF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8" r="50186" b="15375"/>
          <a:stretch/>
        </p:blipFill>
        <p:spPr>
          <a:xfrm>
            <a:off x="3759748" y="4901588"/>
            <a:ext cx="635627" cy="35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50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sultado de imagen para azure data lake store icon">
            <a:extLst>
              <a:ext uri="{FF2B5EF4-FFF2-40B4-BE49-F238E27FC236}">
                <a16:creationId xmlns:a16="http://schemas.microsoft.com/office/drawing/2014/main" id="{07B0AA5B-C866-421D-9785-4E7A508F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085" y="2000165"/>
            <a:ext cx="445771" cy="44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n para power bi">
            <a:extLst>
              <a:ext uri="{FF2B5EF4-FFF2-40B4-BE49-F238E27FC236}">
                <a16:creationId xmlns:a16="http://schemas.microsoft.com/office/drawing/2014/main" id="{0D187727-CA1C-487C-878E-EC9D2E53B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264" y="2965549"/>
            <a:ext cx="750170" cy="39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0AC692C-6CBE-44F0-A988-65ABD22615E2}"/>
              </a:ext>
            </a:extLst>
          </p:cNvPr>
          <p:cNvSpPr txBox="1"/>
          <p:nvPr/>
        </p:nvSpPr>
        <p:spPr>
          <a:xfrm>
            <a:off x="3905651" y="2110481"/>
            <a:ext cx="15488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>
                <a:solidFill>
                  <a:schemeClr val="tx1"/>
                </a:solidFill>
              </a:rPr>
              <a:t>Azure Data Lake Store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0FFE78A-3815-48C5-B92A-43EDBFF390A2}"/>
              </a:ext>
            </a:extLst>
          </p:cNvPr>
          <p:cNvSpPr txBox="1"/>
          <p:nvPr/>
        </p:nvSpPr>
        <p:spPr>
          <a:xfrm>
            <a:off x="7829589" y="3401180"/>
            <a:ext cx="6944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 err="1">
                <a:solidFill>
                  <a:schemeClr val="tx1"/>
                </a:solidFill>
              </a:rPr>
              <a:t>PowerBI</a:t>
            </a:r>
            <a:endParaRPr lang="es-CL" sz="1050" dirty="0">
              <a:solidFill>
                <a:schemeClr val="tx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E2B23A5-A05D-4C97-9E70-CB782A2C0E66}"/>
              </a:ext>
            </a:extLst>
          </p:cNvPr>
          <p:cNvSpPr txBox="1"/>
          <p:nvPr/>
        </p:nvSpPr>
        <p:spPr>
          <a:xfrm>
            <a:off x="217371" y="4319846"/>
            <a:ext cx="9637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>
                <a:solidFill>
                  <a:schemeClr val="tx1"/>
                </a:solidFill>
              </a:rPr>
              <a:t>Orígenes de </a:t>
            </a:r>
          </a:p>
          <a:p>
            <a:pPr algn="ctr"/>
            <a:r>
              <a:rPr lang="es-CL" sz="1050" dirty="0">
                <a:solidFill>
                  <a:schemeClr val="tx1"/>
                </a:solidFill>
              </a:rPr>
              <a:t>datos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57C164E-C38F-4334-903D-4F35916B0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29" y="873087"/>
            <a:ext cx="7886700" cy="640482"/>
          </a:xfrm>
        </p:spPr>
        <p:txBody>
          <a:bodyPr/>
          <a:lstStyle/>
          <a:p>
            <a:r>
              <a:rPr lang="es-CL" dirty="0"/>
              <a:t>Consumo por analistas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9169F91-04A5-4D47-AF42-C7CF3ACB18EC}"/>
              </a:ext>
            </a:extLst>
          </p:cNvPr>
          <p:cNvSpPr/>
          <p:nvPr/>
        </p:nvSpPr>
        <p:spPr>
          <a:xfrm>
            <a:off x="168607" y="1600200"/>
            <a:ext cx="2424697" cy="43558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DB415AA-97D1-46CC-81DE-BDA075FF64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44" y="2248961"/>
            <a:ext cx="1122056" cy="589080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878935B-649F-4946-99AB-E197D296E2BD}"/>
              </a:ext>
            </a:extLst>
          </p:cNvPr>
          <p:cNvSpPr/>
          <p:nvPr/>
        </p:nvSpPr>
        <p:spPr>
          <a:xfrm>
            <a:off x="3132344" y="1905000"/>
            <a:ext cx="3649456" cy="21670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BAD6AC-7A39-4EA8-B65D-AEDDB4C107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3608770" y="2552874"/>
            <a:ext cx="319931" cy="29429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82B94E6-000E-48A0-B239-82748E18AA8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3735302" y="2723801"/>
            <a:ext cx="319931" cy="29429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B847BC6-7FA0-4DBB-A6FC-AD95CA1CE4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3859890" y="2892146"/>
            <a:ext cx="319931" cy="29429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DF73414-4DCD-4C66-8D4C-6E6ED3DAA17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3997313" y="3049057"/>
            <a:ext cx="319931" cy="294295"/>
          </a:xfrm>
          <a:prstGeom prst="rect">
            <a:avLst/>
          </a:prstGeom>
        </p:spPr>
      </p:pic>
      <p:sp>
        <p:nvSpPr>
          <p:cNvPr id="47" name="CuadroTexto 20">
            <a:extLst>
              <a:ext uri="{FF2B5EF4-FFF2-40B4-BE49-F238E27FC236}">
                <a16:creationId xmlns:a16="http://schemas.microsoft.com/office/drawing/2014/main" id="{735670A1-F05A-4899-BF22-899AF1405425}"/>
              </a:ext>
            </a:extLst>
          </p:cNvPr>
          <p:cNvSpPr txBox="1"/>
          <p:nvPr/>
        </p:nvSpPr>
        <p:spPr>
          <a:xfrm>
            <a:off x="3621729" y="3374312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>
                <a:solidFill>
                  <a:schemeClr val="tx1"/>
                </a:solidFill>
              </a:rPr>
              <a:t>Raw Data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C183394-0873-46A8-919B-53EDFB742E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5562601" y="2552874"/>
            <a:ext cx="319931" cy="29429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65B0DA0-14C2-430D-81E6-8F3606BD40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5689133" y="2723801"/>
            <a:ext cx="319931" cy="29429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6922CDB-BC75-43EA-8C04-36EA208658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5813721" y="2892146"/>
            <a:ext cx="319931" cy="29429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A525423-56FD-49E7-87C3-F1C80D71F4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5951144" y="3049057"/>
            <a:ext cx="319931" cy="294295"/>
          </a:xfrm>
          <a:prstGeom prst="rect">
            <a:avLst/>
          </a:prstGeom>
        </p:spPr>
      </p:pic>
      <p:sp>
        <p:nvSpPr>
          <p:cNvPr id="53" name="CuadroTexto 20">
            <a:extLst>
              <a:ext uri="{FF2B5EF4-FFF2-40B4-BE49-F238E27FC236}">
                <a16:creationId xmlns:a16="http://schemas.microsoft.com/office/drawing/2014/main" id="{8BD211CB-92F1-4293-8841-3CED304F971D}"/>
              </a:ext>
            </a:extLst>
          </p:cNvPr>
          <p:cNvSpPr txBox="1"/>
          <p:nvPr/>
        </p:nvSpPr>
        <p:spPr>
          <a:xfrm>
            <a:off x="5572822" y="3350067"/>
            <a:ext cx="7517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050" dirty="0" err="1">
                <a:solidFill>
                  <a:schemeClr val="tx1"/>
                </a:solidFill>
              </a:rPr>
              <a:t>Processed</a:t>
            </a:r>
            <a:r>
              <a:rPr lang="es-CL" sz="1050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804C8AC-5D50-457D-BF26-D25557D37987}"/>
              </a:ext>
            </a:extLst>
          </p:cNvPr>
          <p:cNvSpPr/>
          <p:nvPr/>
        </p:nvSpPr>
        <p:spPr>
          <a:xfrm>
            <a:off x="3132344" y="4250803"/>
            <a:ext cx="3608016" cy="152700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251983FC-F3FB-43F3-AAD9-BBB09E807288}"/>
              </a:ext>
            </a:extLst>
          </p:cNvPr>
          <p:cNvSpPr/>
          <p:nvPr/>
        </p:nvSpPr>
        <p:spPr>
          <a:xfrm rot="3840710" flipV="1">
            <a:off x="3518943" y="3389518"/>
            <a:ext cx="1222887" cy="1242631"/>
          </a:xfrm>
          <a:prstGeom prst="circularArrow">
            <a:avLst>
              <a:gd name="adj1" fmla="val 12500"/>
              <a:gd name="adj2" fmla="val 1013472"/>
              <a:gd name="adj3" fmla="val 20457681"/>
              <a:gd name="adj4" fmla="val 11906576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60" name="Arrow: Circular 59">
            <a:extLst>
              <a:ext uri="{FF2B5EF4-FFF2-40B4-BE49-F238E27FC236}">
                <a16:creationId xmlns:a16="http://schemas.microsoft.com/office/drawing/2014/main" id="{9AEE9508-4AEC-4546-9471-EAE268D91724}"/>
              </a:ext>
            </a:extLst>
          </p:cNvPr>
          <p:cNvSpPr/>
          <p:nvPr/>
        </p:nvSpPr>
        <p:spPr>
          <a:xfrm rot="19208361" flipV="1">
            <a:off x="5049004" y="3471689"/>
            <a:ext cx="1222887" cy="1242631"/>
          </a:xfrm>
          <a:prstGeom prst="circularArrow">
            <a:avLst>
              <a:gd name="adj1" fmla="val 12500"/>
              <a:gd name="adj2" fmla="val 1013472"/>
              <a:gd name="adj3" fmla="val 20457681"/>
              <a:gd name="adj4" fmla="val 12688963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61" name="Flecha: a la derecha 5">
            <a:extLst>
              <a:ext uri="{FF2B5EF4-FFF2-40B4-BE49-F238E27FC236}">
                <a16:creationId xmlns:a16="http://schemas.microsoft.com/office/drawing/2014/main" id="{B24F3D90-62FC-478F-916A-4AA78A7BBB36}"/>
              </a:ext>
            </a:extLst>
          </p:cNvPr>
          <p:cNvSpPr/>
          <p:nvPr/>
        </p:nvSpPr>
        <p:spPr>
          <a:xfrm>
            <a:off x="2332684" y="3360578"/>
            <a:ext cx="770510" cy="3351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0">
              <a:solidFill>
                <a:schemeClr val="tx1"/>
              </a:solidFill>
            </a:endParaRPr>
          </a:p>
        </p:txBody>
      </p:sp>
      <p:sp>
        <p:nvSpPr>
          <p:cNvPr id="63" name="Flecha: a la derecha 5">
            <a:extLst>
              <a:ext uri="{FF2B5EF4-FFF2-40B4-BE49-F238E27FC236}">
                <a16:creationId xmlns:a16="http://schemas.microsoft.com/office/drawing/2014/main" id="{CFBCC0F6-AD0C-4733-90C0-E099666CF5DC}"/>
              </a:ext>
            </a:extLst>
          </p:cNvPr>
          <p:cNvSpPr/>
          <p:nvPr/>
        </p:nvSpPr>
        <p:spPr>
          <a:xfrm>
            <a:off x="956612" y="3133181"/>
            <a:ext cx="405728" cy="3351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0">
              <a:solidFill>
                <a:schemeClr val="tx1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AC49D9A-DAAA-4240-B238-03D5D1D5D24F}"/>
              </a:ext>
            </a:extLst>
          </p:cNvPr>
          <p:cNvSpPr/>
          <p:nvPr/>
        </p:nvSpPr>
        <p:spPr>
          <a:xfrm>
            <a:off x="7238400" y="2838041"/>
            <a:ext cx="1735127" cy="10330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8BE16EC-0EDB-4AA8-ADD2-EE93288CF0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147" y="3938815"/>
            <a:ext cx="659005" cy="659005"/>
          </a:xfrm>
          <a:prstGeom prst="rect">
            <a:avLst/>
          </a:prstGeom>
        </p:spPr>
      </p:pic>
      <p:sp>
        <p:nvSpPr>
          <p:cNvPr id="55" name="Rectangle: Rounded Corners 21">
            <a:extLst>
              <a:ext uri="{FF2B5EF4-FFF2-40B4-BE49-F238E27FC236}">
                <a16:creationId xmlns:a16="http://schemas.microsoft.com/office/drawing/2014/main" id="{3A19F58F-F469-4439-B34A-81FF7F44CE23}"/>
              </a:ext>
            </a:extLst>
          </p:cNvPr>
          <p:cNvSpPr/>
          <p:nvPr/>
        </p:nvSpPr>
        <p:spPr>
          <a:xfrm>
            <a:off x="2854876" y="1581324"/>
            <a:ext cx="6289124" cy="43747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F6B21BAE-68F9-485A-8A0D-96E86ACEC14F}"/>
              </a:ext>
            </a:extLst>
          </p:cNvPr>
          <p:cNvSpPr txBox="1"/>
          <p:nvPr/>
        </p:nvSpPr>
        <p:spPr>
          <a:xfrm>
            <a:off x="395667" y="1600231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err="1">
                <a:solidFill>
                  <a:schemeClr val="tx1"/>
                </a:solidFill>
              </a:rPr>
              <a:t>On</a:t>
            </a:r>
            <a:r>
              <a:rPr lang="es-CL" sz="1200" b="1" dirty="0">
                <a:solidFill>
                  <a:schemeClr val="tx1"/>
                </a:solidFill>
              </a:rPr>
              <a:t> </a:t>
            </a:r>
            <a:r>
              <a:rPr lang="es-CL" sz="1200" b="1" dirty="0" err="1">
                <a:solidFill>
                  <a:schemeClr val="tx1"/>
                </a:solidFill>
              </a:rPr>
              <a:t>Premise</a:t>
            </a:r>
            <a:endParaRPr lang="es-CL" sz="1200" b="1" dirty="0">
              <a:solidFill>
                <a:schemeClr val="tx1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76858FB-B6DF-4EA5-9023-09FB194E7FA8}"/>
              </a:ext>
            </a:extLst>
          </p:cNvPr>
          <p:cNvSpPr txBox="1"/>
          <p:nvPr/>
        </p:nvSpPr>
        <p:spPr>
          <a:xfrm>
            <a:off x="3342463" y="1560346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>
                <a:solidFill>
                  <a:schemeClr val="tx1"/>
                </a:solidFill>
              </a:rPr>
              <a:t>Cloud</a:t>
            </a:r>
          </a:p>
        </p:txBody>
      </p:sp>
      <p:pic>
        <p:nvPicPr>
          <p:cNvPr id="2" name="Picture 2" descr="Resultado de imagen para data source icon">
            <a:extLst>
              <a:ext uri="{FF2B5EF4-FFF2-40B4-BE49-F238E27FC236}">
                <a16:creationId xmlns:a16="http://schemas.microsoft.com/office/drawing/2014/main" id="{C77738CD-F701-4ECE-BAF4-9E1B048C8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8" y="2114604"/>
            <a:ext cx="781203" cy="78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Resultado de imagen para data source icon">
            <a:extLst>
              <a:ext uri="{FF2B5EF4-FFF2-40B4-BE49-F238E27FC236}">
                <a16:creationId xmlns:a16="http://schemas.microsoft.com/office/drawing/2014/main" id="{5BFCEBD7-4D08-4973-8C0B-22418C12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61" y="2826624"/>
            <a:ext cx="781203" cy="78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Resultado de imagen para data source icon">
            <a:extLst>
              <a:ext uri="{FF2B5EF4-FFF2-40B4-BE49-F238E27FC236}">
                <a16:creationId xmlns:a16="http://schemas.microsoft.com/office/drawing/2014/main" id="{1C01A0AD-C688-4AC8-B247-7885789AE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84" y="3571594"/>
            <a:ext cx="781203" cy="78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CuadroTexto 83">
            <a:extLst>
              <a:ext uri="{FF2B5EF4-FFF2-40B4-BE49-F238E27FC236}">
                <a16:creationId xmlns:a16="http://schemas.microsoft.com/office/drawing/2014/main" id="{EEEEE9A8-B956-4F10-B768-220F41A922FD}"/>
              </a:ext>
            </a:extLst>
          </p:cNvPr>
          <p:cNvSpPr txBox="1"/>
          <p:nvPr/>
        </p:nvSpPr>
        <p:spPr>
          <a:xfrm>
            <a:off x="1246004" y="4210640"/>
            <a:ext cx="13484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050" dirty="0">
                <a:solidFill>
                  <a:schemeClr val="tx1"/>
                </a:solidFill>
              </a:rPr>
              <a:t>Máquinas virtuales </a:t>
            </a:r>
          </a:p>
          <a:p>
            <a:pPr algn="ctr"/>
            <a:r>
              <a:rPr lang="es-CL" sz="1050" dirty="0">
                <a:solidFill>
                  <a:schemeClr val="tx1"/>
                </a:solidFill>
              </a:rPr>
              <a:t>con conectores</a:t>
            </a:r>
          </a:p>
        </p:txBody>
      </p:sp>
      <p:pic>
        <p:nvPicPr>
          <p:cNvPr id="85" name="Picture 23">
            <a:extLst>
              <a:ext uri="{FF2B5EF4-FFF2-40B4-BE49-F238E27FC236}">
                <a16:creationId xmlns:a16="http://schemas.microsoft.com/office/drawing/2014/main" id="{8974AC98-F912-47C3-B0E0-2E7EA6BAE9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53" y="2885311"/>
            <a:ext cx="1122056" cy="589080"/>
          </a:xfrm>
          <a:prstGeom prst="rect">
            <a:avLst/>
          </a:prstGeom>
        </p:spPr>
      </p:pic>
      <p:pic>
        <p:nvPicPr>
          <p:cNvPr id="86" name="Picture 23">
            <a:extLst>
              <a:ext uri="{FF2B5EF4-FFF2-40B4-BE49-F238E27FC236}">
                <a16:creationId xmlns:a16="http://schemas.microsoft.com/office/drawing/2014/main" id="{A07FD8FE-3B7C-4208-88A2-101D909DFC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94" y="3554934"/>
            <a:ext cx="1122056" cy="589080"/>
          </a:xfrm>
          <a:prstGeom prst="rect">
            <a:avLst/>
          </a:prstGeom>
        </p:spPr>
      </p:pic>
      <p:pic>
        <p:nvPicPr>
          <p:cNvPr id="88" name="Picture 32">
            <a:extLst>
              <a:ext uri="{FF2B5EF4-FFF2-40B4-BE49-F238E27FC236}">
                <a16:creationId xmlns:a16="http://schemas.microsoft.com/office/drawing/2014/main" id="{3C4D3029-B52B-43C9-BEB6-E0E3D4CBFED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80" y="4442587"/>
            <a:ext cx="1130499" cy="1130499"/>
          </a:xfrm>
          <a:prstGeom prst="rect">
            <a:avLst/>
          </a:prstGeom>
        </p:spPr>
      </p:pic>
      <p:pic>
        <p:nvPicPr>
          <p:cNvPr id="89" name="Picture 41">
            <a:extLst>
              <a:ext uri="{FF2B5EF4-FFF2-40B4-BE49-F238E27FC236}">
                <a16:creationId xmlns:a16="http://schemas.microsoft.com/office/drawing/2014/main" id="{24EAE1DA-3EC8-4B1A-8995-F1BAA045BFF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8" r="50186" b="15375"/>
          <a:stretch/>
        </p:blipFill>
        <p:spPr>
          <a:xfrm>
            <a:off x="3759748" y="4901588"/>
            <a:ext cx="635627" cy="358910"/>
          </a:xfrm>
          <a:prstGeom prst="rect">
            <a:avLst/>
          </a:prstGeom>
        </p:spPr>
      </p:pic>
      <p:sp>
        <p:nvSpPr>
          <p:cNvPr id="48" name="Flecha: a la derecha 5">
            <a:extLst>
              <a:ext uri="{FF2B5EF4-FFF2-40B4-BE49-F238E27FC236}">
                <a16:creationId xmlns:a16="http://schemas.microsoft.com/office/drawing/2014/main" id="{D30A73F4-83E0-4B7D-94E1-4307F4C7A1F0}"/>
              </a:ext>
            </a:extLst>
          </p:cNvPr>
          <p:cNvSpPr/>
          <p:nvPr/>
        </p:nvSpPr>
        <p:spPr>
          <a:xfrm>
            <a:off x="6637097" y="3124765"/>
            <a:ext cx="770510" cy="3351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077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sultado de imagen para azure data lake store icon">
            <a:extLst>
              <a:ext uri="{FF2B5EF4-FFF2-40B4-BE49-F238E27FC236}">
                <a16:creationId xmlns:a16="http://schemas.microsoft.com/office/drawing/2014/main" id="{07B0AA5B-C866-421D-9785-4E7A508F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455" y="1988977"/>
            <a:ext cx="445771" cy="44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0AC692C-6CBE-44F0-A988-65ABD22615E2}"/>
              </a:ext>
            </a:extLst>
          </p:cNvPr>
          <p:cNvSpPr txBox="1"/>
          <p:nvPr/>
        </p:nvSpPr>
        <p:spPr>
          <a:xfrm>
            <a:off x="4348176" y="2110481"/>
            <a:ext cx="15488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>
                <a:solidFill>
                  <a:schemeClr val="tx1"/>
                </a:solidFill>
              </a:rPr>
              <a:t>Azure Data Lake Store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0FFE78A-3815-48C5-B92A-43EDBFF390A2}"/>
              </a:ext>
            </a:extLst>
          </p:cNvPr>
          <p:cNvSpPr txBox="1"/>
          <p:nvPr/>
        </p:nvSpPr>
        <p:spPr>
          <a:xfrm>
            <a:off x="4743995" y="4960685"/>
            <a:ext cx="5373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 err="1">
                <a:solidFill>
                  <a:schemeClr val="tx1"/>
                </a:solidFill>
              </a:rPr>
              <a:t>Spark</a:t>
            </a:r>
            <a:endParaRPr lang="es-CL" sz="1050" dirty="0">
              <a:solidFill>
                <a:schemeClr val="tx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E2B23A5-A05D-4C97-9E70-CB782A2C0E66}"/>
              </a:ext>
            </a:extLst>
          </p:cNvPr>
          <p:cNvSpPr txBox="1"/>
          <p:nvPr/>
        </p:nvSpPr>
        <p:spPr>
          <a:xfrm>
            <a:off x="217371" y="4319846"/>
            <a:ext cx="9637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>
                <a:solidFill>
                  <a:schemeClr val="tx1"/>
                </a:solidFill>
              </a:rPr>
              <a:t>Orígenes de </a:t>
            </a:r>
          </a:p>
          <a:p>
            <a:pPr algn="ctr"/>
            <a:r>
              <a:rPr lang="es-CL" sz="1050" dirty="0">
                <a:solidFill>
                  <a:schemeClr val="tx1"/>
                </a:solidFill>
              </a:rPr>
              <a:t>datos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57C164E-C38F-4334-903D-4F35916B0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29" y="873087"/>
            <a:ext cx="7886700" cy="640482"/>
          </a:xfrm>
        </p:spPr>
        <p:txBody>
          <a:bodyPr/>
          <a:lstStyle/>
          <a:p>
            <a:r>
              <a:rPr lang="es-CL" dirty="0"/>
              <a:t>Consumo por Data </a:t>
            </a:r>
            <a:r>
              <a:rPr lang="es-CL" dirty="0" err="1"/>
              <a:t>Scientist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9169F91-04A5-4D47-AF42-C7CF3ACB18EC}"/>
              </a:ext>
            </a:extLst>
          </p:cNvPr>
          <p:cNvSpPr/>
          <p:nvPr/>
        </p:nvSpPr>
        <p:spPr>
          <a:xfrm>
            <a:off x="168607" y="1600200"/>
            <a:ext cx="2424697" cy="43558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DB415AA-97D1-46CC-81DE-BDA075FF64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44" y="2248961"/>
            <a:ext cx="1122056" cy="589080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878935B-649F-4946-99AB-E197D296E2BD}"/>
              </a:ext>
            </a:extLst>
          </p:cNvPr>
          <p:cNvSpPr/>
          <p:nvPr/>
        </p:nvSpPr>
        <p:spPr>
          <a:xfrm>
            <a:off x="3132344" y="1905000"/>
            <a:ext cx="3649456" cy="21670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BAD6AC-7A39-4EA8-B65D-AEDDB4C107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4523170" y="2552874"/>
            <a:ext cx="319931" cy="29429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82B94E6-000E-48A0-B239-82748E18AA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4649702" y="2723801"/>
            <a:ext cx="319931" cy="29429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B847BC6-7FA0-4DBB-A6FC-AD95CA1CE4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4774290" y="2892146"/>
            <a:ext cx="319931" cy="29429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DF73414-4DCD-4C66-8D4C-6E6ED3DAA1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54031" r="79120" b="33704"/>
          <a:stretch/>
        </p:blipFill>
        <p:spPr>
          <a:xfrm>
            <a:off x="4911713" y="3049057"/>
            <a:ext cx="319931" cy="294295"/>
          </a:xfrm>
          <a:prstGeom prst="rect">
            <a:avLst/>
          </a:prstGeom>
        </p:spPr>
      </p:pic>
      <p:sp>
        <p:nvSpPr>
          <p:cNvPr id="47" name="CuadroTexto 20">
            <a:extLst>
              <a:ext uri="{FF2B5EF4-FFF2-40B4-BE49-F238E27FC236}">
                <a16:creationId xmlns:a16="http://schemas.microsoft.com/office/drawing/2014/main" id="{735670A1-F05A-4899-BF22-899AF1405425}"/>
              </a:ext>
            </a:extLst>
          </p:cNvPr>
          <p:cNvSpPr txBox="1"/>
          <p:nvPr/>
        </p:nvSpPr>
        <p:spPr>
          <a:xfrm>
            <a:off x="4536129" y="3374312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>
                <a:solidFill>
                  <a:schemeClr val="tx1"/>
                </a:solidFill>
              </a:rPr>
              <a:t>Raw Data</a:t>
            </a:r>
          </a:p>
        </p:txBody>
      </p:sp>
      <p:sp>
        <p:nvSpPr>
          <p:cNvPr id="61" name="Flecha: a la derecha 5">
            <a:extLst>
              <a:ext uri="{FF2B5EF4-FFF2-40B4-BE49-F238E27FC236}">
                <a16:creationId xmlns:a16="http://schemas.microsoft.com/office/drawing/2014/main" id="{B24F3D90-62FC-478F-916A-4AA78A7BBB36}"/>
              </a:ext>
            </a:extLst>
          </p:cNvPr>
          <p:cNvSpPr/>
          <p:nvPr/>
        </p:nvSpPr>
        <p:spPr>
          <a:xfrm>
            <a:off x="2332684" y="3360578"/>
            <a:ext cx="770510" cy="3351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0">
              <a:solidFill>
                <a:schemeClr val="tx1"/>
              </a:solidFill>
            </a:endParaRPr>
          </a:p>
        </p:txBody>
      </p:sp>
      <p:sp>
        <p:nvSpPr>
          <p:cNvPr id="63" name="Flecha: a la derecha 5">
            <a:extLst>
              <a:ext uri="{FF2B5EF4-FFF2-40B4-BE49-F238E27FC236}">
                <a16:creationId xmlns:a16="http://schemas.microsoft.com/office/drawing/2014/main" id="{CFBCC0F6-AD0C-4733-90C0-E099666CF5DC}"/>
              </a:ext>
            </a:extLst>
          </p:cNvPr>
          <p:cNvSpPr/>
          <p:nvPr/>
        </p:nvSpPr>
        <p:spPr>
          <a:xfrm>
            <a:off x="956612" y="3133181"/>
            <a:ext cx="405728" cy="3351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0">
              <a:solidFill>
                <a:schemeClr val="tx1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AC49D9A-DAAA-4240-B238-03D5D1D5D24F}"/>
              </a:ext>
            </a:extLst>
          </p:cNvPr>
          <p:cNvSpPr/>
          <p:nvPr/>
        </p:nvSpPr>
        <p:spPr>
          <a:xfrm>
            <a:off x="4243291" y="4395702"/>
            <a:ext cx="1735127" cy="833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8BE16EC-0EDB-4AA8-ADD2-EE93288CF0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71" y="5292370"/>
            <a:ext cx="659005" cy="659005"/>
          </a:xfrm>
          <a:prstGeom prst="rect">
            <a:avLst/>
          </a:prstGeom>
        </p:spPr>
      </p:pic>
      <p:sp>
        <p:nvSpPr>
          <p:cNvPr id="55" name="Rectangle: Rounded Corners 21">
            <a:extLst>
              <a:ext uri="{FF2B5EF4-FFF2-40B4-BE49-F238E27FC236}">
                <a16:creationId xmlns:a16="http://schemas.microsoft.com/office/drawing/2014/main" id="{3A19F58F-F469-4439-B34A-81FF7F44CE23}"/>
              </a:ext>
            </a:extLst>
          </p:cNvPr>
          <p:cNvSpPr/>
          <p:nvPr/>
        </p:nvSpPr>
        <p:spPr>
          <a:xfrm>
            <a:off x="2854876" y="1581324"/>
            <a:ext cx="4384124" cy="43747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F6B21BAE-68F9-485A-8A0D-96E86ACEC14F}"/>
              </a:ext>
            </a:extLst>
          </p:cNvPr>
          <p:cNvSpPr txBox="1"/>
          <p:nvPr/>
        </p:nvSpPr>
        <p:spPr>
          <a:xfrm>
            <a:off x="395667" y="1600231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err="1">
                <a:solidFill>
                  <a:schemeClr val="tx1"/>
                </a:solidFill>
              </a:rPr>
              <a:t>On</a:t>
            </a:r>
            <a:r>
              <a:rPr lang="es-CL" sz="1200" b="1" dirty="0">
                <a:solidFill>
                  <a:schemeClr val="tx1"/>
                </a:solidFill>
              </a:rPr>
              <a:t> </a:t>
            </a:r>
            <a:r>
              <a:rPr lang="es-CL" sz="1200" b="1" dirty="0" err="1">
                <a:solidFill>
                  <a:schemeClr val="tx1"/>
                </a:solidFill>
              </a:rPr>
              <a:t>Premise</a:t>
            </a:r>
            <a:endParaRPr lang="es-CL" sz="1200" b="1" dirty="0">
              <a:solidFill>
                <a:schemeClr val="tx1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76858FB-B6DF-4EA5-9023-09FB194E7FA8}"/>
              </a:ext>
            </a:extLst>
          </p:cNvPr>
          <p:cNvSpPr txBox="1"/>
          <p:nvPr/>
        </p:nvSpPr>
        <p:spPr>
          <a:xfrm>
            <a:off x="3342463" y="1560346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/>
              <a:t>Cloud</a:t>
            </a:r>
          </a:p>
        </p:txBody>
      </p:sp>
      <p:pic>
        <p:nvPicPr>
          <p:cNvPr id="2" name="Picture 2" descr="Resultado de imagen para data source icon">
            <a:extLst>
              <a:ext uri="{FF2B5EF4-FFF2-40B4-BE49-F238E27FC236}">
                <a16:creationId xmlns:a16="http://schemas.microsoft.com/office/drawing/2014/main" id="{C77738CD-F701-4ECE-BAF4-9E1B048C8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8" y="2114604"/>
            <a:ext cx="781203" cy="78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Resultado de imagen para data source icon">
            <a:extLst>
              <a:ext uri="{FF2B5EF4-FFF2-40B4-BE49-F238E27FC236}">
                <a16:creationId xmlns:a16="http://schemas.microsoft.com/office/drawing/2014/main" id="{5BFCEBD7-4D08-4973-8C0B-22418C12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61" y="2826624"/>
            <a:ext cx="781203" cy="78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Resultado de imagen para data source icon">
            <a:extLst>
              <a:ext uri="{FF2B5EF4-FFF2-40B4-BE49-F238E27FC236}">
                <a16:creationId xmlns:a16="http://schemas.microsoft.com/office/drawing/2014/main" id="{1C01A0AD-C688-4AC8-B247-7885789AE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84" y="3571594"/>
            <a:ext cx="781203" cy="78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CuadroTexto 83">
            <a:extLst>
              <a:ext uri="{FF2B5EF4-FFF2-40B4-BE49-F238E27FC236}">
                <a16:creationId xmlns:a16="http://schemas.microsoft.com/office/drawing/2014/main" id="{EEEEE9A8-B956-4F10-B768-220F41A922FD}"/>
              </a:ext>
            </a:extLst>
          </p:cNvPr>
          <p:cNvSpPr txBox="1"/>
          <p:nvPr/>
        </p:nvSpPr>
        <p:spPr>
          <a:xfrm>
            <a:off x="1246004" y="4210640"/>
            <a:ext cx="13484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050" dirty="0">
                <a:solidFill>
                  <a:schemeClr val="tx1"/>
                </a:solidFill>
              </a:rPr>
              <a:t>Máquinas virtuales </a:t>
            </a:r>
          </a:p>
          <a:p>
            <a:pPr algn="ctr"/>
            <a:r>
              <a:rPr lang="es-CL" sz="1050" dirty="0">
                <a:solidFill>
                  <a:schemeClr val="tx1"/>
                </a:solidFill>
              </a:rPr>
              <a:t>con conectores</a:t>
            </a:r>
          </a:p>
        </p:txBody>
      </p:sp>
      <p:pic>
        <p:nvPicPr>
          <p:cNvPr id="85" name="Picture 23">
            <a:extLst>
              <a:ext uri="{FF2B5EF4-FFF2-40B4-BE49-F238E27FC236}">
                <a16:creationId xmlns:a16="http://schemas.microsoft.com/office/drawing/2014/main" id="{8974AC98-F912-47C3-B0E0-2E7EA6BAE9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53" y="2885311"/>
            <a:ext cx="1122056" cy="589080"/>
          </a:xfrm>
          <a:prstGeom prst="rect">
            <a:avLst/>
          </a:prstGeom>
        </p:spPr>
      </p:pic>
      <p:pic>
        <p:nvPicPr>
          <p:cNvPr id="86" name="Picture 23">
            <a:extLst>
              <a:ext uri="{FF2B5EF4-FFF2-40B4-BE49-F238E27FC236}">
                <a16:creationId xmlns:a16="http://schemas.microsoft.com/office/drawing/2014/main" id="{A07FD8FE-3B7C-4208-88A2-101D909DFC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94" y="3554934"/>
            <a:ext cx="1122056" cy="589080"/>
          </a:xfrm>
          <a:prstGeom prst="rect">
            <a:avLst/>
          </a:prstGeom>
        </p:spPr>
      </p:pic>
      <p:sp>
        <p:nvSpPr>
          <p:cNvPr id="48" name="Flecha: a la derecha 5">
            <a:extLst>
              <a:ext uri="{FF2B5EF4-FFF2-40B4-BE49-F238E27FC236}">
                <a16:creationId xmlns:a16="http://schemas.microsoft.com/office/drawing/2014/main" id="{D30A73F4-83E0-4B7D-94E1-4307F4C7A1F0}"/>
              </a:ext>
            </a:extLst>
          </p:cNvPr>
          <p:cNvSpPr/>
          <p:nvPr/>
        </p:nvSpPr>
        <p:spPr>
          <a:xfrm rot="5400000">
            <a:off x="4678826" y="3911602"/>
            <a:ext cx="770510" cy="3351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0">
              <a:solidFill>
                <a:schemeClr val="tx1"/>
              </a:solidFill>
            </a:endParaRPr>
          </a:p>
        </p:txBody>
      </p:sp>
      <p:pic>
        <p:nvPicPr>
          <p:cNvPr id="31" name="Picture 41">
            <a:extLst>
              <a:ext uri="{FF2B5EF4-FFF2-40B4-BE49-F238E27FC236}">
                <a16:creationId xmlns:a16="http://schemas.microsoft.com/office/drawing/2014/main" id="{37129944-CF8E-44C7-B8E1-6DAA9C636E6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8" r="50186" b="15375"/>
          <a:stretch/>
        </p:blipFill>
        <p:spPr>
          <a:xfrm>
            <a:off x="4774290" y="4558199"/>
            <a:ext cx="635627" cy="35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14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TIPOS DE ARQUITECTURAS</a:t>
            </a:r>
            <a:endParaRPr lang="es-C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09932-FAEC-47B9-AA60-31897C534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3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3095F-C46D-4D85-8969-9F9F486A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arquitecturas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84095-6E27-467E-942D-4FB1F5D1C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Hay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b="1" dirty="0" err="1"/>
              <a:t>arquitecturas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2 </a:t>
            </a:r>
            <a:r>
              <a:rPr lang="en-US" dirty="0" err="1"/>
              <a:t>principales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r>
              <a:rPr lang="en-US" i="1" dirty="0" err="1"/>
              <a:t>Arquitectura</a:t>
            </a:r>
            <a:r>
              <a:rPr lang="en-US" i="1" dirty="0"/>
              <a:t> </a:t>
            </a:r>
            <a:r>
              <a:rPr lang="en-US" i="1" dirty="0">
                <a:solidFill>
                  <a:srgbClr val="C00000"/>
                </a:solidFill>
              </a:rPr>
              <a:t>Lambda</a:t>
            </a:r>
          </a:p>
          <a:p>
            <a:pPr lvl="1"/>
            <a:r>
              <a:rPr lang="en-US" i="1" dirty="0" err="1"/>
              <a:t>Arquitectura</a:t>
            </a:r>
            <a:r>
              <a:rPr lang="en-US" i="1" dirty="0"/>
              <a:t> </a:t>
            </a:r>
            <a:r>
              <a:rPr lang="en-US" i="1" dirty="0">
                <a:solidFill>
                  <a:srgbClr val="C00000"/>
                </a:solidFill>
              </a:rPr>
              <a:t>Kappa</a:t>
            </a:r>
          </a:p>
        </p:txBody>
      </p:sp>
    </p:spTree>
    <p:extLst>
      <p:ext uri="{BB962C8B-B14F-4D97-AF65-F5344CB8AC3E}">
        <p14:creationId xmlns:p14="http://schemas.microsoft.com/office/powerpoint/2010/main" val="1931365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UNA ARQUITECTURA?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6544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3095F-C46D-4D85-8969-9F9F486A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84095-6E27-467E-942D-4FB1F5D1C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dirty="0"/>
          </a:p>
          <a:p>
            <a:pPr algn="just"/>
            <a:r>
              <a:rPr lang="en-US" dirty="0"/>
              <a:t>A </a:t>
            </a:r>
            <a:r>
              <a:rPr lang="en-US" dirty="0" err="1"/>
              <a:t>veces</a:t>
            </a:r>
            <a:r>
              <a:rPr lang="en-US" dirty="0"/>
              <a:t> la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a </a:t>
            </a:r>
            <a:r>
              <a:rPr lang="en-US" dirty="0" err="1"/>
              <a:t>procesar</a:t>
            </a:r>
            <a:r>
              <a:rPr lang="en-US" dirty="0"/>
              <a:t> </a:t>
            </a:r>
            <a:r>
              <a:rPr lang="en-US" i="1" u="sng" dirty="0"/>
              <a:t>no se </a:t>
            </a:r>
            <a:r>
              <a:rPr lang="en-US" i="1" u="sng" dirty="0" err="1"/>
              <a:t>puede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tiempo</a:t>
            </a:r>
            <a:r>
              <a:rPr lang="en-US" dirty="0">
                <a:solidFill>
                  <a:srgbClr val="C00000"/>
                </a:solidFill>
              </a:rPr>
              <a:t> real</a:t>
            </a:r>
            <a:r>
              <a:rPr lang="en-US" dirty="0"/>
              <a:t>, y debe </a:t>
            </a:r>
            <a:r>
              <a:rPr lang="en-US" dirty="0" err="1"/>
              <a:t>realizarse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procesos</a:t>
            </a:r>
            <a:r>
              <a:rPr lang="en-US" dirty="0"/>
              <a:t> </a:t>
            </a:r>
            <a:r>
              <a:rPr lang="en-US" b="1" dirty="0"/>
              <a:t>batch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Eso</a:t>
            </a:r>
            <a:r>
              <a:rPr lang="en-US" dirty="0"/>
              <a:t> </a:t>
            </a:r>
            <a:r>
              <a:rPr lang="en-US" dirty="0" err="1"/>
              <a:t>trae</a:t>
            </a:r>
            <a:r>
              <a:rPr lang="en-US" dirty="0"/>
              <a:t> el </a:t>
            </a:r>
            <a:r>
              <a:rPr lang="en-US" dirty="0" err="1"/>
              <a:t>problema</a:t>
            </a:r>
            <a:r>
              <a:rPr lang="en-US" dirty="0"/>
              <a:t> que el </a:t>
            </a:r>
            <a:r>
              <a:rPr lang="en-US" dirty="0" err="1"/>
              <a:t>resultado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un </a:t>
            </a:r>
            <a:r>
              <a:rPr lang="en-US" dirty="0" err="1">
                <a:solidFill>
                  <a:srgbClr val="C00000"/>
                </a:solidFill>
              </a:rPr>
              <a:t>retraso</a:t>
            </a:r>
            <a:r>
              <a:rPr lang="en-US" dirty="0"/>
              <a:t> que </a:t>
            </a:r>
            <a:r>
              <a:rPr lang="en-US" dirty="0" err="1"/>
              <a:t>puede</a:t>
            </a:r>
            <a:r>
              <a:rPr lang="en-US" dirty="0"/>
              <a:t> ser considerable.</a:t>
            </a:r>
          </a:p>
        </p:txBody>
      </p:sp>
    </p:spTree>
    <p:extLst>
      <p:ext uri="{BB962C8B-B14F-4D97-AF65-F5344CB8AC3E}">
        <p14:creationId xmlns:p14="http://schemas.microsoft.com/office/powerpoint/2010/main" val="3454160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3095F-C46D-4D85-8969-9F9F486A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84095-6E27-467E-942D-4FB1F5D1C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dirty="0"/>
          </a:p>
          <a:p>
            <a:pPr algn="just"/>
            <a:r>
              <a:rPr lang="en-US" dirty="0"/>
              <a:t>La idea es </a:t>
            </a:r>
            <a:r>
              <a:rPr lang="en-US" dirty="0" err="1"/>
              <a:t>procesar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parte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b="1" dirty="0"/>
              <a:t>batch</a:t>
            </a:r>
            <a:r>
              <a:rPr lang="en-US" dirty="0"/>
              <a:t> y </a:t>
            </a:r>
            <a:r>
              <a:rPr lang="en-US" dirty="0" err="1"/>
              <a:t>otra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i="1" u="sng" dirty="0" err="1"/>
              <a:t>tiempo</a:t>
            </a:r>
            <a:r>
              <a:rPr lang="en-US" i="1" u="sng" dirty="0"/>
              <a:t> real</a:t>
            </a:r>
            <a:r>
              <a:rPr lang="en-US" dirty="0"/>
              <a:t>.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combinarnos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hay que </a:t>
            </a:r>
            <a:r>
              <a:rPr lang="en-US" dirty="0" err="1"/>
              <a:t>hacer</a:t>
            </a:r>
            <a:r>
              <a:rPr lang="en-US" dirty="0"/>
              <a:t> el </a:t>
            </a:r>
            <a:r>
              <a:rPr lang="en-US" dirty="0" err="1">
                <a:solidFill>
                  <a:srgbClr val="C00000"/>
                </a:solidFill>
              </a:rPr>
              <a:t>análisis</a:t>
            </a:r>
            <a:endParaRPr lang="en-US" dirty="0">
              <a:solidFill>
                <a:srgbClr val="C00000"/>
              </a:solidFill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03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3095F-C46D-4D85-8969-9F9F486A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84095-6E27-467E-942D-4FB1F5D1C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US" dirty="0"/>
          </a:p>
          <a:p>
            <a:pPr algn="just"/>
            <a:r>
              <a:rPr lang="en-US" dirty="0"/>
              <a:t>Este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arquitectura</a:t>
            </a:r>
            <a:r>
              <a:rPr lang="en-US" dirty="0"/>
              <a:t> se </a:t>
            </a:r>
            <a:r>
              <a:rPr lang="en-US" b="1" dirty="0" err="1"/>
              <a:t>descompone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 </a:t>
            </a:r>
            <a:r>
              <a:rPr lang="en-US" dirty="0" err="1"/>
              <a:t>partes</a:t>
            </a:r>
            <a:r>
              <a:rPr lang="en-US" dirty="0"/>
              <a:t>:</a:t>
            </a:r>
          </a:p>
          <a:p>
            <a:pPr algn="just"/>
            <a:endParaRPr lang="en-US" dirty="0"/>
          </a:p>
          <a:p>
            <a:pPr lvl="1" algn="just"/>
            <a:r>
              <a:rPr lang="en-US" dirty="0" err="1"/>
              <a:t>Capa</a:t>
            </a:r>
            <a:r>
              <a:rPr lang="en-US" dirty="0"/>
              <a:t> </a:t>
            </a:r>
            <a:r>
              <a:rPr lang="en-US" b="1" dirty="0"/>
              <a:t>Batch</a:t>
            </a:r>
            <a:r>
              <a:rPr lang="en-US" dirty="0"/>
              <a:t> (</a:t>
            </a:r>
            <a:r>
              <a:rPr lang="en-US" i="1" dirty="0"/>
              <a:t>cold path</a:t>
            </a:r>
            <a:r>
              <a:rPr lang="en-US" dirty="0"/>
              <a:t>): </a:t>
            </a:r>
            <a:r>
              <a:rPr lang="en-US" dirty="0" err="1">
                <a:solidFill>
                  <a:srgbClr val="C00000"/>
                </a:solidFill>
              </a:rPr>
              <a:t>Almacena</a:t>
            </a:r>
            <a:r>
              <a:rPr lang="en-US" dirty="0"/>
              <a:t> los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distribuido</a:t>
            </a:r>
            <a:r>
              <a:rPr lang="en-US" dirty="0"/>
              <a:t> y </a:t>
            </a:r>
            <a:r>
              <a:rPr lang="en-US" dirty="0" err="1"/>
              <a:t>luego</a:t>
            </a:r>
            <a:r>
              <a:rPr lang="en-US" dirty="0"/>
              <a:t> los </a:t>
            </a:r>
            <a:r>
              <a:rPr lang="en-US" dirty="0" err="1">
                <a:solidFill>
                  <a:srgbClr val="C00000"/>
                </a:solidFill>
              </a:rPr>
              <a:t>procesa</a:t>
            </a:r>
            <a:r>
              <a:rPr lang="en-US" dirty="0"/>
              <a:t>.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 err="1"/>
              <a:t>Capa</a:t>
            </a:r>
            <a:r>
              <a:rPr lang="en-US" dirty="0"/>
              <a:t> </a:t>
            </a:r>
            <a:r>
              <a:rPr lang="en-US" b="1" dirty="0" err="1"/>
              <a:t>veloz</a:t>
            </a:r>
            <a:r>
              <a:rPr lang="en-US" dirty="0"/>
              <a:t> (</a:t>
            </a:r>
            <a:r>
              <a:rPr lang="en-US" i="1" dirty="0"/>
              <a:t>hot path</a:t>
            </a:r>
            <a:r>
              <a:rPr lang="en-US" dirty="0"/>
              <a:t>): </a:t>
            </a:r>
            <a:r>
              <a:rPr lang="en-US" dirty="0" err="1">
                <a:solidFill>
                  <a:srgbClr val="C00000"/>
                </a:solidFill>
              </a:rPr>
              <a:t>Analiza</a:t>
            </a:r>
            <a:r>
              <a:rPr lang="en-US" dirty="0"/>
              <a:t> los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i="1" u="sng" dirty="0" err="1"/>
              <a:t>tiempo</a:t>
            </a:r>
            <a:r>
              <a:rPr lang="en-US" i="1" u="sng" dirty="0"/>
              <a:t> real</a:t>
            </a:r>
            <a:r>
              <a:rPr lang="en-US" dirty="0"/>
              <a:t>, </a:t>
            </a:r>
            <a:r>
              <a:rPr lang="en-US" dirty="0" err="1"/>
              <a:t>resignando</a:t>
            </a:r>
            <a:r>
              <a:rPr lang="en-US" dirty="0"/>
              <a:t> un </a:t>
            </a:r>
            <a:r>
              <a:rPr lang="en-US" dirty="0" err="1"/>
              <a:t>poco</a:t>
            </a:r>
            <a:r>
              <a:rPr lang="en-US" dirty="0"/>
              <a:t> de </a:t>
            </a:r>
            <a:r>
              <a:rPr lang="en-US" dirty="0">
                <a:solidFill>
                  <a:srgbClr val="C00000"/>
                </a:solidFill>
              </a:rPr>
              <a:t>precision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8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BA106-0B9B-4E22-A9FA-7EE46CEE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Lambda</a:t>
            </a:r>
          </a:p>
        </p:txBody>
      </p:sp>
      <p:pic>
        <p:nvPicPr>
          <p:cNvPr id="17412" name="Picture 4" descr="https://docs.microsoft.com/en-us/azure/architecture/data-guide/big-data/images/lambda.png">
            <a:extLst>
              <a:ext uri="{FF2B5EF4-FFF2-40B4-BE49-F238E27FC236}">
                <a16:creationId xmlns:a16="http://schemas.microsoft.com/office/drawing/2014/main" id="{CCFA16F6-9AA2-4ADC-9B9D-D7D0FDCA0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57" y="2060848"/>
            <a:ext cx="6976885" cy="343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32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3095F-C46D-4D85-8969-9F9F486A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Kappa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84095-6E27-467E-942D-4FB1F5D1C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dirty="0"/>
          </a:p>
          <a:p>
            <a:pPr algn="just"/>
            <a:r>
              <a:rPr lang="en-US" dirty="0"/>
              <a:t>La </a:t>
            </a:r>
            <a:r>
              <a:rPr lang="en-US" dirty="0" err="1">
                <a:solidFill>
                  <a:srgbClr val="C00000"/>
                </a:solidFill>
              </a:rPr>
              <a:t>desventaja</a:t>
            </a:r>
            <a:r>
              <a:rPr lang="en-US" dirty="0"/>
              <a:t> de la </a:t>
            </a:r>
            <a:r>
              <a:rPr lang="en-US" dirty="0" err="1"/>
              <a:t>arquitectura</a:t>
            </a:r>
            <a:r>
              <a:rPr lang="en-US" dirty="0"/>
              <a:t> Lambda es que hay </a:t>
            </a:r>
            <a:r>
              <a:rPr lang="en-US" i="1" dirty="0"/>
              <a:t>2 </a:t>
            </a:r>
            <a:r>
              <a:rPr lang="en-US" i="1" dirty="0" err="1"/>
              <a:t>capas</a:t>
            </a:r>
            <a:r>
              <a:rPr lang="en-US" i="1" dirty="0"/>
              <a:t> </a:t>
            </a:r>
            <a:r>
              <a:rPr lang="en-US" dirty="0"/>
              <a:t>de </a:t>
            </a:r>
            <a:r>
              <a:rPr lang="en-US" dirty="0" err="1"/>
              <a:t>procesamiento</a:t>
            </a:r>
            <a:r>
              <a:rPr lang="en-US" dirty="0"/>
              <a:t>, por lo tanto la </a:t>
            </a:r>
            <a:r>
              <a:rPr lang="en-US" dirty="0" err="1"/>
              <a:t>lógica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b="1" dirty="0" err="1"/>
              <a:t>dividido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 </a:t>
            </a:r>
            <a:r>
              <a:rPr lang="en-US" dirty="0" err="1"/>
              <a:t>partes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(</a:t>
            </a:r>
            <a:r>
              <a:rPr lang="en-US" sz="2800" u="sng" dirty="0"/>
              <a:t>una mala </a:t>
            </a:r>
            <a:r>
              <a:rPr lang="en-US" sz="2800" u="sng" dirty="0" err="1"/>
              <a:t>práctica</a:t>
            </a:r>
            <a:r>
              <a:rPr lang="en-US" sz="2800" u="sng" dirty="0"/>
              <a:t> </a:t>
            </a:r>
            <a:r>
              <a:rPr lang="en-US" sz="2800" u="sng" dirty="0" err="1"/>
              <a:t>en</a:t>
            </a:r>
            <a:r>
              <a:rPr lang="en-US" sz="2800" u="sng" dirty="0"/>
              <a:t> </a:t>
            </a:r>
            <a:r>
              <a:rPr lang="en-US" sz="2800" u="sng" dirty="0" err="1"/>
              <a:t>tecnologías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5363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3095F-C46D-4D85-8969-9F9F486A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Kappa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84095-6E27-467E-942D-4FB1F5D1C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dirty="0"/>
          </a:p>
          <a:p>
            <a:pPr algn="just"/>
            <a:r>
              <a:rPr lang="en-US" dirty="0"/>
              <a:t>Kappa </a:t>
            </a:r>
            <a:r>
              <a:rPr lang="en-US" dirty="0" err="1"/>
              <a:t>mitiga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, </a:t>
            </a:r>
            <a:r>
              <a:rPr lang="en-US" dirty="0" err="1"/>
              <a:t>conectando</a:t>
            </a:r>
            <a:r>
              <a:rPr lang="en-US" dirty="0"/>
              <a:t> la </a:t>
            </a:r>
            <a:r>
              <a:rPr lang="en-US" dirty="0" err="1"/>
              <a:t>capa</a:t>
            </a:r>
            <a:r>
              <a:rPr lang="en-US" dirty="0"/>
              <a:t> </a:t>
            </a:r>
            <a:r>
              <a:rPr lang="en-US" b="1" dirty="0"/>
              <a:t>batch</a:t>
            </a:r>
            <a:r>
              <a:rPr lang="en-US" dirty="0"/>
              <a:t> (de </a:t>
            </a:r>
            <a:r>
              <a:rPr lang="en-US" dirty="0" err="1"/>
              <a:t>procesamiento</a:t>
            </a:r>
            <a:r>
              <a:rPr lang="en-US" dirty="0"/>
              <a:t> a largo </a:t>
            </a:r>
            <a:r>
              <a:rPr lang="en-US" dirty="0" err="1"/>
              <a:t>plazo</a:t>
            </a:r>
            <a:r>
              <a:rPr lang="en-US" dirty="0"/>
              <a:t>) con la </a:t>
            </a:r>
            <a:r>
              <a:rPr lang="en-US" dirty="0" err="1"/>
              <a:t>capa</a:t>
            </a:r>
            <a:r>
              <a:rPr lang="en-US" dirty="0"/>
              <a:t> de </a:t>
            </a:r>
            <a:r>
              <a:rPr lang="en-US" b="1" dirty="0" err="1"/>
              <a:t>velocidad</a:t>
            </a:r>
            <a:r>
              <a:rPr lang="en-US" dirty="0"/>
              <a:t> (</a:t>
            </a:r>
            <a:r>
              <a:rPr lang="en-US" dirty="0" err="1"/>
              <a:t>procesamiento</a:t>
            </a:r>
            <a:r>
              <a:rPr lang="en-US" dirty="0"/>
              <a:t> de </a:t>
            </a:r>
            <a:r>
              <a:rPr lang="en-US" dirty="0" err="1"/>
              <a:t>corto</a:t>
            </a:r>
            <a:r>
              <a:rPr lang="en-US" dirty="0"/>
              <a:t> </a:t>
            </a:r>
            <a:r>
              <a:rPr lang="en-US" dirty="0" err="1"/>
              <a:t>plazo</a:t>
            </a:r>
            <a:r>
              <a:rPr lang="en-US" dirty="0"/>
              <a:t>), por lo tanto </a:t>
            </a:r>
            <a:r>
              <a:rPr lang="en-US" dirty="0" err="1"/>
              <a:t>ésta</a:t>
            </a:r>
            <a:r>
              <a:rPr lang="en-US" dirty="0"/>
              <a:t> </a:t>
            </a:r>
            <a:r>
              <a:rPr lang="en-US" dirty="0" err="1"/>
              <a:t>última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la </a:t>
            </a:r>
            <a:r>
              <a:rPr lang="en-US" dirty="0" err="1"/>
              <a:t>lógica</a:t>
            </a:r>
            <a:r>
              <a:rPr lang="en-US" dirty="0"/>
              <a:t> de </a:t>
            </a:r>
            <a:r>
              <a:rPr lang="en-US" dirty="0" err="1">
                <a:solidFill>
                  <a:srgbClr val="C00000"/>
                </a:solidFill>
              </a:rPr>
              <a:t>procesamiento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8547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BA106-0B9B-4E22-A9FA-7EE46CEE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Kappa</a:t>
            </a:r>
          </a:p>
        </p:txBody>
      </p:sp>
      <p:pic>
        <p:nvPicPr>
          <p:cNvPr id="18434" name="Picture 2" descr="https://docs.microsoft.com/en-us/azure/architecture/data-guide/big-data/images/kappa.png">
            <a:extLst>
              <a:ext uri="{FF2B5EF4-FFF2-40B4-BE49-F238E27FC236}">
                <a16:creationId xmlns:a16="http://schemas.microsoft.com/office/drawing/2014/main" id="{6E06D53A-7501-433C-A974-E33DA7A4A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7029883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704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Serverless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124744"/>
            <a:ext cx="7859216" cy="4525963"/>
          </a:xfrm>
        </p:spPr>
        <p:txBody>
          <a:bodyPr>
            <a:normAutofit/>
          </a:bodyPr>
          <a:lstStyle/>
          <a:p>
            <a:pPr algn="just"/>
            <a:endParaRPr lang="es-ES" dirty="0"/>
          </a:p>
          <a:p>
            <a:pPr algn="just"/>
            <a:r>
              <a:rPr lang="es-ES" dirty="0"/>
              <a:t>Es la capacidad de hacer computación sin preocuparse de los servidores donde se realiza el proceso.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Es un modelo de</a:t>
            </a:r>
          </a:p>
          <a:p>
            <a:pPr marL="0" indent="0" algn="just">
              <a:buNone/>
            </a:pPr>
            <a:r>
              <a:rPr lang="es-ES" dirty="0"/>
              <a:t>servicio y un modelo </a:t>
            </a:r>
          </a:p>
          <a:p>
            <a:pPr marL="0" indent="0" algn="just">
              <a:buNone/>
            </a:pPr>
            <a:r>
              <a:rPr lang="es-ES" dirty="0"/>
              <a:t>de costos. </a:t>
            </a:r>
          </a:p>
          <a:p>
            <a:pPr algn="just"/>
            <a:endParaRPr lang="es-ES" dirty="0"/>
          </a:p>
        </p:txBody>
      </p:sp>
      <p:pic>
        <p:nvPicPr>
          <p:cNvPr id="8194" name="Picture 2" descr="Resultado de imagen para serverless">
            <a:extLst>
              <a:ext uri="{FF2B5EF4-FFF2-40B4-BE49-F238E27FC236}">
                <a16:creationId xmlns:a16="http://schemas.microsoft.com/office/drawing/2014/main" id="{E9059D17-CF6F-4BD8-BC69-AA064657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037" y="2952328"/>
            <a:ext cx="4678004" cy="35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002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 dirty="0"/>
              <a:t>FIN CLASE 4</a:t>
            </a:r>
            <a:br>
              <a:rPr lang="es-ES" dirty="0"/>
            </a:br>
            <a:r>
              <a:rPr lang="es-ES" dirty="0"/>
              <a:t>¡MUCHAS GRACIAS!</a:t>
            </a:r>
            <a:endParaRPr dirty="0"/>
          </a:p>
        </p:txBody>
      </p:sp>
      <p:sp>
        <p:nvSpPr>
          <p:cNvPr id="387" name="Google Shape;387;p3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s-ES"/>
              <a:t>Leidy Ortiz y Néstor Campos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424A27B-7532-4C45-95EC-66A0433EF6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552504" y="3429000"/>
            <a:ext cx="3556000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35080" cy="1143000"/>
          </a:xfrm>
        </p:spPr>
        <p:txBody>
          <a:bodyPr>
            <a:normAutofit/>
          </a:bodyPr>
          <a:lstStyle/>
          <a:p>
            <a:r>
              <a:rPr lang="es-CL" dirty="0"/>
              <a:t>¿Qué es una arquitectura?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s-MX" sz="2400" dirty="0"/>
              <a:t>S</a:t>
            </a:r>
            <a:r>
              <a:rPr lang="es-CL" sz="2400" dirty="0" err="1"/>
              <a:t>on</a:t>
            </a:r>
            <a:r>
              <a:rPr lang="es-CL" sz="2400" dirty="0"/>
              <a:t> las técnicas para conectar las tecnologías y responder a las necesidades del negocio.</a:t>
            </a:r>
          </a:p>
          <a:p>
            <a:endParaRPr lang="es-CL" sz="2400" dirty="0"/>
          </a:p>
          <a:p>
            <a:r>
              <a:rPr lang="es-CL" sz="2400" dirty="0"/>
              <a:t>Interconectar las herramientas para agilizar procesos de negocio.</a:t>
            </a:r>
          </a:p>
          <a:p>
            <a:endParaRPr lang="es-CL" sz="2400" dirty="0"/>
          </a:p>
          <a:p>
            <a:r>
              <a:rPr lang="es-CL" sz="2400" dirty="0"/>
              <a:t>Modificar y alterar un ambiente determinado para satisfacer una necesidad específica.</a:t>
            </a:r>
          </a:p>
        </p:txBody>
      </p:sp>
    </p:spTree>
    <p:extLst>
      <p:ext uri="{BB962C8B-B14F-4D97-AF65-F5344CB8AC3E}">
        <p14:creationId xmlns:p14="http://schemas.microsoft.com/office/powerpoint/2010/main" val="105912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CONSIDERACIONES ARQUITECTÓNICAS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09932-FAEC-47B9-AA60-31897C534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1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424A27B-7532-4C45-95EC-66A0433EF6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552504" y="3429000"/>
            <a:ext cx="3556000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35080" cy="1143000"/>
          </a:xfrm>
        </p:spPr>
        <p:txBody>
          <a:bodyPr>
            <a:normAutofit fontScale="90000"/>
          </a:bodyPr>
          <a:lstStyle/>
          <a:p>
            <a:r>
              <a:rPr lang="es-CL" dirty="0"/>
              <a:t>¿Qué debemos tener en cuenta?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s-CL" sz="2400" dirty="0"/>
              <a:t>¿De dónde vienen los datos?</a:t>
            </a:r>
          </a:p>
          <a:p>
            <a:endParaRPr lang="es-CL" sz="2400" dirty="0"/>
          </a:p>
          <a:p>
            <a:r>
              <a:rPr lang="es-CL" sz="2400" dirty="0"/>
              <a:t>¿Cómo llegan esos datos?</a:t>
            </a:r>
          </a:p>
          <a:p>
            <a:endParaRPr lang="es-CL" sz="2400" dirty="0"/>
          </a:p>
          <a:p>
            <a:r>
              <a:rPr lang="es-CL" sz="2400" dirty="0"/>
              <a:t>¿Tenemos la capacidad de soportar el volumen que llega?</a:t>
            </a:r>
          </a:p>
          <a:p>
            <a:endParaRPr lang="es-CL" sz="2400" dirty="0"/>
          </a:p>
          <a:p>
            <a:r>
              <a:rPr lang="es-CL" sz="2400" dirty="0"/>
              <a:t>¿Qué debemos responder a partir de los datos?</a:t>
            </a:r>
          </a:p>
          <a:p>
            <a:endParaRPr lang="es-CL" sz="2400" dirty="0"/>
          </a:p>
          <a:p>
            <a:r>
              <a:rPr lang="es-CL" sz="2400" dirty="0"/>
              <a:t>¿Qué tan rápido debemos obtener respuesta a partir </a:t>
            </a:r>
          </a:p>
          <a:p>
            <a:pPr marL="363538" indent="47625">
              <a:buNone/>
            </a:pPr>
            <a:r>
              <a:rPr lang="es-CL" sz="2400" dirty="0"/>
              <a:t>de los datos?</a:t>
            </a:r>
          </a:p>
          <a:p>
            <a:endParaRPr lang="es-CL" sz="2400" dirty="0"/>
          </a:p>
          <a:p>
            <a:r>
              <a:rPr lang="es-CL" sz="2400" dirty="0"/>
              <a:t>¿Con qué tecnologías y habilidades contamos en el equipo?</a:t>
            </a:r>
          </a:p>
          <a:p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7903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43000"/>
          </a:xfrm>
        </p:spPr>
        <p:txBody>
          <a:bodyPr>
            <a:normAutofit fontScale="90000"/>
          </a:bodyPr>
          <a:lstStyle/>
          <a:p>
            <a:r>
              <a:rPr lang="es-CL" dirty="0"/>
              <a:t>Consideraciones en sistemas distribuidos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CL" sz="2800" dirty="0"/>
          </a:p>
          <a:p>
            <a:pPr algn="just"/>
            <a:r>
              <a:rPr lang="es-CL" sz="2400" dirty="0"/>
              <a:t>Cualquier proyecto relacionado a Big Data / Data </a:t>
            </a:r>
            <a:r>
              <a:rPr lang="es-CL" sz="2400" dirty="0" err="1"/>
              <a:t>Science</a:t>
            </a:r>
            <a:r>
              <a:rPr lang="es-CL" sz="2400" dirty="0"/>
              <a:t> </a:t>
            </a:r>
            <a:r>
              <a:rPr lang="es-CL" sz="2400" b="1" dirty="0"/>
              <a:t>tiene</a:t>
            </a:r>
            <a:r>
              <a:rPr lang="es-CL" sz="2400" dirty="0"/>
              <a:t> que estar basado en un </a:t>
            </a:r>
            <a:r>
              <a:rPr lang="es-CL" sz="2400" dirty="0">
                <a:solidFill>
                  <a:srgbClr val="C00000"/>
                </a:solidFill>
              </a:rPr>
              <a:t>sistema distribuido</a:t>
            </a:r>
            <a:r>
              <a:rPr lang="es-CL" sz="2400" dirty="0"/>
              <a:t>.</a:t>
            </a:r>
          </a:p>
          <a:p>
            <a:pPr algn="just"/>
            <a:endParaRPr lang="es-CL" sz="2400" dirty="0"/>
          </a:p>
          <a:p>
            <a:pPr algn="just"/>
            <a:r>
              <a:rPr lang="es-CL" sz="2400" dirty="0"/>
              <a:t>Es decir, muchos computadores </a:t>
            </a:r>
            <a:r>
              <a:rPr lang="es-CL" sz="2400" dirty="0">
                <a:solidFill>
                  <a:srgbClr val="C00000"/>
                </a:solidFill>
              </a:rPr>
              <a:t>conectados</a:t>
            </a:r>
            <a:r>
              <a:rPr lang="es-CL" sz="2400" dirty="0"/>
              <a:t> y realizando el mismo trabajo, que sólo un equipo no podría hacer.</a:t>
            </a:r>
          </a:p>
        </p:txBody>
      </p:sp>
    </p:spTree>
    <p:extLst>
      <p:ext uri="{BB962C8B-B14F-4D97-AF65-F5344CB8AC3E}">
        <p14:creationId xmlns:p14="http://schemas.microsoft.com/office/powerpoint/2010/main" val="183232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48330B5-CBD1-F543-B339-D167499F1F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641600" y="1734683"/>
            <a:ext cx="6502400" cy="487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43000"/>
          </a:xfrm>
        </p:spPr>
        <p:txBody>
          <a:bodyPr>
            <a:normAutofit fontScale="90000"/>
          </a:bodyPr>
          <a:lstStyle/>
          <a:p>
            <a:r>
              <a:rPr lang="es-CL" dirty="0"/>
              <a:t>Consideraciones en sistemas distribuidos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136"/>
            <a:ext cx="8229600" cy="4525963"/>
          </a:xfrm>
        </p:spPr>
        <p:txBody>
          <a:bodyPr>
            <a:normAutofit lnSpcReduction="10000"/>
          </a:bodyPr>
          <a:lstStyle/>
          <a:p>
            <a:endParaRPr lang="es-CL" sz="2800" dirty="0"/>
          </a:p>
          <a:p>
            <a:pPr algn="just"/>
            <a:r>
              <a:rPr lang="es-CL" sz="2400" dirty="0"/>
              <a:t>Para ser un sistema distribuido, </a:t>
            </a:r>
            <a:r>
              <a:rPr lang="es-CL" sz="2400" i="1" u="sng" dirty="0"/>
              <a:t>tiene</a:t>
            </a:r>
            <a:r>
              <a:rPr lang="es-CL" sz="2400" dirty="0"/>
              <a:t> que cumplir las siguientes condiciones:</a:t>
            </a:r>
          </a:p>
          <a:p>
            <a:pPr algn="just"/>
            <a:endParaRPr lang="es-CL" sz="2400" dirty="0"/>
          </a:p>
          <a:p>
            <a:pPr lvl="1" algn="just"/>
            <a:r>
              <a:rPr lang="es-CL" sz="2000" b="1" dirty="0"/>
              <a:t>Disponibilidad</a:t>
            </a:r>
            <a:r>
              <a:rPr lang="es-CL" sz="2000" dirty="0"/>
              <a:t>: Si necesito obtener un dato, el sistema distribuido puede entregarlo sin preocuparme en qué máquina está ese dato.</a:t>
            </a:r>
          </a:p>
          <a:p>
            <a:pPr lvl="1" algn="just"/>
            <a:endParaRPr lang="es-CL" sz="2000" dirty="0"/>
          </a:p>
          <a:p>
            <a:pPr lvl="1" algn="just"/>
            <a:r>
              <a:rPr lang="es-CL" sz="2000" b="1" dirty="0"/>
              <a:t>Consistencia</a:t>
            </a:r>
            <a:r>
              <a:rPr lang="es-CL" sz="2000" dirty="0"/>
              <a:t>: Todas las máquinas tienen los datos exactos al mismo tiempo.</a:t>
            </a:r>
          </a:p>
          <a:p>
            <a:pPr lvl="1" algn="just"/>
            <a:endParaRPr lang="es-CL" sz="2000" dirty="0"/>
          </a:p>
          <a:p>
            <a:pPr lvl="1" algn="just"/>
            <a:r>
              <a:rPr lang="es-CL" sz="2000" b="1" dirty="0"/>
              <a:t>Tolerancia a particiones/fallos: </a:t>
            </a:r>
            <a:r>
              <a:rPr lang="es-CL" sz="2000" dirty="0"/>
              <a:t>Si una máquina falla, las otras siguen funcionando sin problemas, ya que cada una tiene parte de los datos.</a:t>
            </a:r>
          </a:p>
          <a:p>
            <a:pPr algn="just"/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106196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43000"/>
          </a:xfrm>
        </p:spPr>
        <p:txBody>
          <a:bodyPr>
            <a:normAutofit fontScale="90000"/>
          </a:bodyPr>
          <a:lstStyle/>
          <a:p>
            <a:r>
              <a:rPr lang="es-CL" dirty="0"/>
              <a:t>Consideraciones en sistemas distribuidos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CL" sz="2800" dirty="0"/>
          </a:p>
          <a:p>
            <a:pPr algn="just"/>
            <a:r>
              <a:rPr lang="es-CL" sz="2400" dirty="0"/>
              <a:t>Pero nos aparece el “Teorema de CAP”</a:t>
            </a:r>
          </a:p>
          <a:p>
            <a:pPr lvl="1" algn="just"/>
            <a:r>
              <a:rPr lang="es-CL" sz="2000" b="1" dirty="0"/>
              <a:t>Ningún</a:t>
            </a:r>
            <a:r>
              <a:rPr lang="es-CL" sz="2000" dirty="0"/>
              <a:t> sistema distribuido en el mundo puede </a:t>
            </a:r>
            <a:r>
              <a:rPr lang="es-CL" sz="2000" b="1" dirty="0"/>
              <a:t>asegurar</a:t>
            </a:r>
            <a:r>
              <a:rPr lang="es-CL" sz="2000" dirty="0"/>
              <a:t> los </a:t>
            </a:r>
            <a:r>
              <a:rPr lang="es-CL" sz="2000" dirty="0">
                <a:solidFill>
                  <a:srgbClr val="C00000"/>
                </a:solidFill>
              </a:rPr>
              <a:t>3</a:t>
            </a:r>
            <a:r>
              <a:rPr lang="es-CL" sz="2000" dirty="0"/>
              <a:t> al </a:t>
            </a:r>
            <a:r>
              <a:rPr lang="es-CL" sz="2000" i="1" dirty="0"/>
              <a:t>mismo tiempo </a:t>
            </a:r>
            <a:r>
              <a:rPr lang="es-CL" sz="2000" dirty="0"/>
              <a:t>en un 100%.</a:t>
            </a:r>
          </a:p>
          <a:p>
            <a:pPr algn="just"/>
            <a:endParaRPr lang="es-CL" sz="2400" dirty="0"/>
          </a:p>
          <a:p>
            <a:pPr algn="just"/>
            <a:r>
              <a:rPr lang="es-CL" sz="2400" dirty="0"/>
              <a:t>Siempre habrá que </a:t>
            </a:r>
            <a:r>
              <a:rPr lang="es-CL" sz="2400" dirty="0">
                <a:solidFill>
                  <a:srgbClr val="C00000"/>
                </a:solidFill>
              </a:rPr>
              <a:t>resignar</a:t>
            </a:r>
            <a:r>
              <a:rPr lang="es-CL" sz="2400" dirty="0"/>
              <a:t> alguno de los 3 conceptos</a:t>
            </a:r>
          </a:p>
          <a:p>
            <a:pPr lvl="1" algn="just"/>
            <a:r>
              <a:rPr lang="es-CL" sz="2000" dirty="0"/>
              <a:t>La pregunta es ¿cuál?</a:t>
            </a:r>
          </a:p>
          <a:p>
            <a:pPr lvl="1" algn="just"/>
            <a:r>
              <a:rPr lang="es-CL" sz="2000" dirty="0"/>
              <a:t>La respuesta depende de lo que realmente </a:t>
            </a:r>
            <a:r>
              <a:rPr lang="es-CL" sz="2000" dirty="0">
                <a:solidFill>
                  <a:srgbClr val="C00000"/>
                </a:solidFill>
              </a:rPr>
              <a:t>necesitamos</a:t>
            </a:r>
            <a:r>
              <a:rPr lang="es-CL" sz="2000" dirty="0"/>
              <a:t> hacer.</a:t>
            </a:r>
          </a:p>
          <a:p>
            <a:pPr algn="just"/>
            <a:endParaRPr lang="es-CL" sz="2400" dirty="0"/>
          </a:p>
          <a:p>
            <a:pPr algn="just"/>
            <a:endParaRPr lang="es-CL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571AEDD-526B-1146-8482-3F485A602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4766291"/>
            <a:ext cx="2664296" cy="190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9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predeterminad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990</Words>
  <Application>Microsoft Office PowerPoint</Application>
  <PresentationFormat>Presentación en pantalla (4:3)</PresentationFormat>
  <Paragraphs>223</Paragraphs>
  <Slides>38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3" baseType="lpstr">
      <vt:lpstr>Arial</vt:lpstr>
      <vt:lpstr>Calibri</vt:lpstr>
      <vt:lpstr>Noto Sans Symbols</vt:lpstr>
      <vt:lpstr>Times New Roman</vt:lpstr>
      <vt:lpstr>Tema predeterminado</vt:lpstr>
      <vt:lpstr>Diplomado en Big Data y Ciencia de Datos para Negocios    Curso: Arquitectura e Infraestructura para Big Data y Data Science  </vt:lpstr>
      <vt:lpstr>Contenidos</vt:lpstr>
      <vt:lpstr>¿QUÉ ES UNA ARQUITECTURA?</vt:lpstr>
      <vt:lpstr>¿Qué es una arquitectura?</vt:lpstr>
      <vt:lpstr>CONSIDERACIONES ARQUITECTÓNICAS</vt:lpstr>
      <vt:lpstr>¿Qué debemos tener en cuenta?</vt:lpstr>
      <vt:lpstr>Consideraciones en sistemas distribuidos</vt:lpstr>
      <vt:lpstr>Consideraciones en sistemas distribuidos</vt:lpstr>
      <vt:lpstr>Consideraciones en sistemas distribuidos</vt:lpstr>
      <vt:lpstr>Disponibilidad</vt:lpstr>
      <vt:lpstr>Tolerancia a particiones/fallos</vt:lpstr>
      <vt:lpstr>Consistencia</vt:lpstr>
      <vt:lpstr>Consistencia</vt:lpstr>
      <vt:lpstr>Ejemplos</vt:lpstr>
      <vt:lpstr>EJEMPLOS ARQUITECTURAS</vt:lpstr>
      <vt:lpstr>Arquitectura tradicional</vt:lpstr>
      <vt:lpstr>Azure</vt:lpstr>
      <vt:lpstr>AWS</vt:lpstr>
      <vt:lpstr>GCP</vt:lpstr>
      <vt:lpstr>On-Premise</vt:lpstr>
      <vt:lpstr>Ejemplo de estructura de Data Lake</vt:lpstr>
      <vt:lpstr>Lo que falta</vt:lpstr>
      <vt:lpstr>Lo que falta</vt:lpstr>
      <vt:lpstr>Consumo por gerente de área</vt:lpstr>
      <vt:lpstr>Consumo por analistas</vt:lpstr>
      <vt:lpstr>Consumo por analistas</vt:lpstr>
      <vt:lpstr>Consumo por Data Scientist</vt:lpstr>
      <vt:lpstr>TIPOS DE ARQUITECTURAS</vt:lpstr>
      <vt:lpstr>Tipos de arquitecturas</vt:lpstr>
      <vt:lpstr>Arquitectura Lambda</vt:lpstr>
      <vt:lpstr>Arquitectura Lambda</vt:lpstr>
      <vt:lpstr>Arquitectura Lambda</vt:lpstr>
      <vt:lpstr>Arquitectura Lambda</vt:lpstr>
      <vt:lpstr>Arquitectura Kappa</vt:lpstr>
      <vt:lpstr>Arquitectura Kappa</vt:lpstr>
      <vt:lpstr>Arquitectura Kappa</vt:lpstr>
      <vt:lpstr>Serverless</vt:lpstr>
      <vt:lpstr>FIN CLASE 4 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Diplomado en Big Data y Ciencia de Datos para Negocios    Curso: Arquitectura e Infraestructura para Big Data y Data Science  </dc:title>
  <dc:creator>GEPUC</dc:creator>
  <cp:lastModifiedBy>Nestor Campos</cp:lastModifiedBy>
  <cp:revision>4</cp:revision>
  <dcterms:modified xsi:type="dcterms:W3CDTF">2019-10-06T22:03:54Z</dcterms:modified>
</cp:coreProperties>
</file>